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3"/>
  </p:notesMasterIdLst>
  <p:sldIdLst>
    <p:sldId id="260" r:id="rId2"/>
    <p:sldId id="361" r:id="rId3"/>
    <p:sldId id="302" r:id="rId4"/>
    <p:sldId id="362" r:id="rId5"/>
    <p:sldId id="363" r:id="rId6"/>
    <p:sldId id="269" r:id="rId7"/>
    <p:sldId id="364" r:id="rId8"/>
    <p:sldId id="365" r:id="rId9"/>
    <p:sldId id="278" r:id="rId10"/>
    <p:sldId id="367" r:id="rId11"/>
    <p:sldId id="273" r:id="rId12"/>
  </p:sldIdLst>
  <p:sldSz cx="9144000" cy="5143500" type="screen16x9"/>
  <p:notesSz cx="6858000" cy="9144000"/>
  <p:embeddedFontLst>
    <p:embeddedFont>
      <p:font typeface="Bebas Neue" panose="020B0604020202020204" charset="0"/>
      <p:regular r:id="rId14"/>
    </p:embeddedFont>
    <p:embeddedFont>
      <p:font typeface="Comfortaa" panose="020B0604020202020204" charset="0"/>
      <p:regular r:id="rId15"/>
      <p:bold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Jomhuria" panose="020B0604020202020204" charset="-78"/>
      <p:regular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5FB"/>
    <a:srgbClr val="FFD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80E2F9-67EF-4208-9D1B-3FCB7232AA4D}">
  <a:tblStyle styleId="{B780E2F9-67EF-4208-9D1B-3FCB7232AA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e342035e76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e342035e76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ge3a41a5519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5" name="Google Shape;2365;ge3a41a5519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926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e3a41a5519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e3a41a5519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e342035e76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e342035e76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60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e342035e76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e342035e76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0501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e342035e76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e342035e76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110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e342035e76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e342035e76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7633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e3a41a5519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e3a41a5519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e342035e76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e342035e76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2983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e3a41a5519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2" name="Google Shape;2082;ge3a41a5519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665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ge3a41a5519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5" name="Google Shape;2365;ge3a41a5519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6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301" name="Google Shape;301;p6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6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6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6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6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6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6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6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6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6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6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6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6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6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6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6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6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6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6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6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6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6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6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6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6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6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6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6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6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6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6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6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6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6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6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6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6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6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6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6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6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6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6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6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5" name="Google Shape;345;p6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346" name="Google Shape;346;p6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6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353" name="Google Shape;353;p6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7" name="Google Shape;357;p6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358" name="Google Shape;358;p6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6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6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6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4" name="Google Shape;364;p6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6"/>
          <p:cNvSpPr txBox="1">
            <a:spLocks noGrp="1"/>
          </p:cNvSpPr>
          <p:nvPr>
            <p:ph type="title"/>
          </p:nvPr>
        </p:nvSpPr>
        <p:spPr>
          <a:xfrm>
            <a:off x="720000" y="34522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lt2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9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508" name="Google Shape;508;p9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9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9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9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9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9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9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9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9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9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9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9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9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9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9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9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9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9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9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9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9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9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9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9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9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9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9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9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9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9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9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9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9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9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9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9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9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9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2" name="Google Shape;552;p9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553" name="Google Shape;553;p9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9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560" name="Google Shape;560;p9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9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565" name="Google Shape;565;p9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1" name="Google Shape;571;p9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9"/>
          <p:cNvSpPr txBox="1">
            <a:spLocks noGrp="1"/>
          </p:cNvSpPr>
          <p:nvPr>
            <p:ph type="title"/>
          </p:nvPr>
        </p:nvSpPr>
        <p:spPr>
          <a:xfrm>
            <a:off x="1729500" y="1195454"/>
            <a:ext cx="5685000" cy="8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3" name="Google Shape;573;p9"/>
          <p:cNvSpPr txBox="1">
            <a:spLocks noGrp="1"/>
          </p:cNvSpPr>
          <p:nvPr>
            <p:ph type="subTitle" idx="1"/>
          </p:nvPr>
        </p:nvSpPr>
        <p:spPr>
          <a:xfrm>
            <a:off x="2241450" y="2273673"/>
            <a:ext cx="46611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3212599"/>
      </p:ext>
    </p:extLst>
  </p:cSld>
  <p:clrMapOvr>
    <a:masterClrMapping/>
  </p:clrMapOvr>
  <p:transition spd="slow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lt2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9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508" name="Google Shape;508;p9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9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9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9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9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9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9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9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9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9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9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9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9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9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9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9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9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9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9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9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9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9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9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9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9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9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9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9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9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9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9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9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9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9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9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9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9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9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2" name="Google Shape;552;p9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553" name="Google Shape;553;p9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9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560" name="Google Shape;560;p9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9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565" name="Google Shape;565;p9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1" name="Google Shape;571;p9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9"/>
          <p:cNvSpPr txBox="1">
            <a:spLocks noGrp="1"/>
          </p:cNvSpPr>
          <p:nvPr>
            <p:ph type="title"/>
          </p:nvPr>
        </p:nvSpPr>
        <p:spPr>
          <a:xfrm>
            <a:off x="1729500" y="1195454"/>
            <a:ext cx="5685000" cy="8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3" name="Google Shape;573;p9"/>
          <p:cNvSpPr txBox="1">
            <a:spLocks noGrp="1"/>
          </p:cNvSpPr>
          <p:nvPr>
            <p:ph type="subTitle" idx="1"/>
          </p:nvPr>
        </p:nvSpPr>
        <p:spPr>
          <a:xfrm>
            <a:off x="2241450" y="2273673"/>
            <a:ext cx="46611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6367652"/>
      </p:ext>
    </p:extLst>
  </p:cSld>
  <p:clrMapOvr>
    <a:masterClrMapping/>
  </p:clrMapOvr>
  <p:transition spd="slow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0"/>
          <p:cNvSpPr txBox="1">
            <a:spLocks noGrp="1"/>
          </p:cNvSpPr>
          <p:nvPr>
            <p:ph type="title"/>
          </p:nvPr>
        </p:nvSpPr>
        <p:spPr>
          <a:xfrm>
            <a:off x="1587900" y="1547638"/>
            <a:ext cx="5968200" cy="21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50000"/>
              </a:lnSpc>
              <a:spcBef>
                <a:spcPts val="3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30"/>
              </a:spcBef>
              <a:spcAft>
                <a:spcPts val="0"/>
              </a:spcAft>
              <a:buSzPts val="6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2"/>
        </a:solidFill>
        <a:effectLst/>
      </p:bgPr>
    </p:bg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8" name="Google Shape;1318;p22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1319" name="Google Shape;1319;p22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22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22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22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22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22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22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22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22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22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22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22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22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22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22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22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22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22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22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22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22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0" name="Google Shape;1340;p22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22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22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22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2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2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2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2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2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2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2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2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2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2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2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2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2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2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22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22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22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22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22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63" name="Google Shape;1363;p22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1364" name="Google Shape;1364;p22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2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2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2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2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2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22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1371" name="Google Shape;1371;p22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2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2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2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5" name="Google Shape;1375;p22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376" name="Google Shape;1376;p22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2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2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2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2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2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lt2"/>
        </a:solidFill>
        <a:effectLst/>
      </p:bgPr>
    </p:bg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3" name="Google Shape;1383;p23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1384" name="Google Shape;1384;p23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5" name="Google Shape;1385;p23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6" name="Google Shape;1386;p23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7" name="Google Shape;1387;p23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8" name="Google Shape;1388;p23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9" name="Google Shape;1389;p23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0" name="Google Shape;1390;p23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1" name="Google Shape;1391;p23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2" name="Google Shape;1392;p23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3" name="Google Shape;1393;p23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23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5" name="Google Shape;1395;p23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6" name="Google Shape;1396;p23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23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23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3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3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3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3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3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3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3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3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3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3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3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3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3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3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3" name="Google Shape;1413;p23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4" name="Google Shape;1414;p23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5" name="Google Shape;1415;p23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6" name="Google Shape;1416;p23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7" name="Google Shape;1417;p23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8" name="Google Shape;1418;p23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9" name="Google Shape;1419;p23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0" name="Google Shape;1420;p23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1" name="Google Shape;1421;p23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2" name="Google Shape;1422;p23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3" name="Google Shape;1423;p23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4" name="Google Shape;1424;p23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5" name="Google Shape;1425;p23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6" name="Google Shape;1426;p23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7" name="Google Shape;1427;p23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28" name="Google Shape;1428;p23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1429" name="Google Shape;1429;p23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3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3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3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3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3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" name="Google Shape;1435;p23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1436" name="Google Shape;1436;p23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0" name="Google Shape;1440;p23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1441" name="Google Shape;1441;p23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3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3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3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3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3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47" name="Google Shape;1447;p23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2">
    <p:bg>
      <p:bgPr>
        <a:solidFill>
          <a:schemeClr val="lt2"/>
        </a:solidFill>
        <a:effectLst/>
      </p:bgPr>
    </p:bg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24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1450" name="Google Shape;1450;p24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1" name="Google Shape;1451;p24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2" name="Google Shape;1452;p24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3" name="Google Shape;1453;p24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4" name="Google Shape;1454;p24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5" name="Google Shape;1455;p24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6" name="Google Shape;1456;p24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24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24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24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24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1" name="Google Shape;1461;p24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2" name="Google Shape;1462;p24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24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24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24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24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24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24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24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24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24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24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4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4" name="Google Shape;1474;p24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5" name="Google Shape;1475;p24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6" name="Google Shape;1476;p24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7" name="Google Shape;1477;p24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24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24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24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24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24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24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4" name="Google Shape;1484;p24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24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24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24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24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9" name="Google Shape;1489;p24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0" name="Google Shape;1490;p24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1" name="Google Shape;1491;p24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24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3" name="Google Shape;1493;p24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94" name="Google Shape;1494;p24"/>
          <p:cNvGrpSpPr/>
          <p:nvPr/>
        </p:nvGrpSpPr>
        <p:grpSpPr>
          <a:xfrm>
            <a:off x="25" y="-10813"/>
            <a:ext cx="9143940" cy="5165130"/>
            <a:chOff x="1888" y="-21775"/>
            <a:chExt cx="9142112" cy="5165130"/>
          </a:xfrm>
        </p:grpSpPr>
        <p:sp>
          <p:nvSpPr>
            <p:cNvPr id="1495" name="Google Shape;1495;p24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4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4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4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4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4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4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4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4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4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24"/>
          <p:cNvGrpSpPr/>
          <p:nvPr/>
        </p:nvGrpSpPr>
        <p:grpSpPr>
          <a:xfrm>
            <a:off x="135725" y="65263"/>
            <a:ext cx="8975066" cy="5019484"/>
            <a:chOff x="135725" y="65263"/>
            <a:chExt cx="8975066" cy="5019484"/>
          </a:xfrm>
        </p:grpSpPr>
        <p:sp>
          <p:nvSpPr>
            <p:cNvPr id="1507" name="Google Shape;1507;p24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4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4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4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4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4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4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4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4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4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4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9" name="Google Shape;1519;p24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lt2"/>
        </a:solidFill>
        <a:effectLst/>
      </p:bgPr>
    </p:bg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1" name="Google Shape;1521;p25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1522" name="Google Shape;1522;p25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3" name="Google Shape;1523;p25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4" name="Google Shape;1524;p25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5" name="Google Shape;1525;p25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6" name="Google Shape;1526;p25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7" name="Google Shape;1527;p25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8" name="Google Shape;1528;p25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9" name="Google Shape;1529;p25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0" name="Google Shape;1530;p25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1" name="Google Shape;1531;p25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2" name="Google Shape;1532;p25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3" name="Google Shape;1533;p25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4" name="Google Shape;1534;p25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5" name="Google Shape;1535;p25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6" name="Google Shape;1536;p25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7" name="Google Shape;1537;p25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8" name="Google Shape;1538;p25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9" name="Google Shape;1539;p25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25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1" name="Google Shape;1541;p25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2" name="Google Shape;1542;p25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3" name="Google Shape;1543;p25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4" name="Google Shape;1544;p25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5" name="Google Shape;1545;p25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25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25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25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25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25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25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25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25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25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25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25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25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25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9" name="Google Shape;1559;p25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0" name="Google Shape;1560;p25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1" name="Google Shape;1561;p25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2" name="Google Shape;1562;p25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3" name="Google Shape;1563;p25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4" name="Google Shape;1564;p25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5" name="Google Shape;1565;p25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66" name="Google Shape;1566;p25"/>
          <p:cNvGrpSpPr/>
          <p:nvPr/>
        </p:nvGrpSpPr>
        <p:grpSpPr>
          <a:xfrm>
            <a:off x="25" y="-10813"/>
            <a:ext cx="9143940" cy="5165130"/>
            <a:chOff x="1888" y="-21775"/>
            <a:chExt cx="9142112" cy="5165130"/>
          </a:xfrm>
        </p:grpSpPr>
        <p:sp>
          <p:nvSpPr>
            <p:cNvPr id="1567" name="Google Shape;1567;p25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5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5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5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5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5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5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5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5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5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8" name="Google Shape;1578;p25"/>
          <p:cNvGrpSpPr/>
          <p:nvPr/>
        </p:nvGrpSpPr>
        <p:grpSpPr>
          <a:xfrm>
            <a:off x="135725" y="65263"/>
            <a:ext cx="8975066" cy="5019484"/>
            <a:chOff x="135725" y="65263"/>
            <a:chExt cx="8975066" cy="5019484"/>
          </a:xfrm>
        </p:grpSpPr>
        <p:sp>
          <p:nvSpPr>
            <p:cNvPr id="1579" name="Google Shape;1579;p25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5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5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5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5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5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5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5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5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chemeClr val="lt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6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301" name="Google Shape;301;p6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6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6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6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6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6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6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6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6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6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6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6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6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6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6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6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6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6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6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6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6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6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6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6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6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6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6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6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6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6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6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6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6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6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6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6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6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6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6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6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6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6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6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6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5" name="Google Shape;345;p6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346" name="Google Shape;346;p6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6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353" name="Google Shape;353;p6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7" name="Google Shape;357;p6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358" name="Google Shape;358;p6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6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6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6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4" name="Google Shape;364;p6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6"/>
          <p:cNvSpPr txBox="1">
            <a:spLocks noGrp="1"/>
          </p:cNvSpPr>
          <p:nvPr>
            <p:ph type="title"/>
          </p:nvPr>
        </p:nvSpPr>
        <p:spPr>
          <a:xfrm>
            <a:off x="720000" y="34522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236619"/>
      </p:ext>
    </p:extLst>
  </p:cSld>
  <p:clrMapOvr>
    <a:masterClrMapping/>
  </p:clrMapOvr>
  <p:transition spd="slow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chemeClr val="lt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6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301" name="Google Shape;301;p6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6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6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6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6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6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6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6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6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6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6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6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6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6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6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6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6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6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6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6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6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6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6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6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6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6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6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6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6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6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6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6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6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6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6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6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6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6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6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6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6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6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6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6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5" name="Google Shape;345;p6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346" name="Google Shape;346;p6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6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353" name="Google Shape;353;p6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7" name="Google Shape;357;p6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358" name="Google Shape;358;p6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6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6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6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4" name="Google Shape;364;p6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6"/>
          <p:cNvSpPr txBox="1">
            <a:spLocks noGrp="1"/>
          </p:cNvSpPr>
          <p:nvPr>
            <p:ph type="title"/>
          </p:nvPr>
        </p:nvSpPr>
        <p:spPr>
          <a:xfrm>
            <a:off x="720000" y="34522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5656389"/>
      </p:ext>
    </p:extLst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8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436" name="Google Shape;436;p8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8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8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8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8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8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8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8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8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8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8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8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8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8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8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8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8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8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8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8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8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8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8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8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8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8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8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8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8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8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8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8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8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8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8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8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8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8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8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8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8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8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8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8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0" name="Google Shape;480;p8"/>
          <p:cNvGrpSpPr/>
          <p:nvPr/>
        </p:nvGrpSpPr>
        <p:grpSpPr>
          <a:xfrm>
            <a:off x="25" y="-10813"/>
            <a:ext cx="9143940" cy="5165130"/>
            <a:chOff x="1888" y="-21775"/>
            <a:chExt cx="9142112" cy="5165130"/>
          </a:xfrm>
        </p:grpSpPr>
        <p:sp>
          <p:nvSpPr>
            <p:cNvPr id="481" name="Google Shape;481;p8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8"/>
          <p:cNvGrpSpPr/>
          <p:nvPr/>
        </p:nvGrpSpPr>
        <p:grpSpPr>
          <a:xfrm>
            <a:off x="135725" y="65263"/>
            <a:ext cx="8975066" cy="5019484"/>
            <a:chOff x="135725" y="65263"/>
            <a:chExt cx="8975066" cy="5019484"/>
          </a:xfrm>
        </p:grpSpPr>
        <p:sp>
          <p:nvSpPr>
            <p:cNvPr id="493" name="Google Shape;493;p8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5" name="Google Shape;505;p8"/>
          <p:cNvSpPr txBox="1">
            <a:spLocks noGrp="1"/>
          </p:cNvSpPr>
          <p:nvPr>
            <p:ph type="title"/>
          </p:nvPr>
        </p:nvSpPr>
        <p:spPr>
          <a:xfrm>
            <a:off x="1750025" y="1838029"/>
            <a:ext cx="5643900" cy="13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 spd="slow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9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508" name="Google Shape;508;p9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9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9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9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9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9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9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9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9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9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9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9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9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9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9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9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9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9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9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9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9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9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9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9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9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9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9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9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9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9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9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9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9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9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9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9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9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9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2" name="Google Shape;552;p9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553" name="Google Shape;553;p9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9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560" name="Google Shape;560;p9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9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565" name="Google Shape;565;p9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1" name="Google Shape;571;p9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9"/>
          <p:cNvSpPr txBox="1">
            <a:spLocks noGrp="1"/>
          </p:cNvSpPr>
          <p:nvPr>
            <p:ph type="title"/>
          </p:nvPr>
        </p:nvSpPr>
        <p:spPr>
          <a:xfrm>
            <a:off x="1729500" y="1195454"/>
            <a:ext cx="5685000" cy="8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3" name="Google Shape;573;p9"/>
          <p:cNvSpPr txBox="1">
            <a:spLocks noGrp="1"/>
          </p:cNvSpPr>
          <p:nvPr>
            <p:ph type="subTitle" idx="1"/>
          </p:nvPr>
        </p:nvSpPr>
        <p:spPr>
          <a:xfrm>
            <a:off x="2241450" y="2273673"/>
            <a:ext cx="46611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lt2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9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508" name="Google Shape;508;p9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9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9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9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9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9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9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9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9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9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9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9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9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9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9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9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9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9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9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9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9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9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9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9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9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9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9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9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9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9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9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9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9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9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9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9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9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9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2" name="Google Shape;552;p9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553" name="Google Shape;553;p9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9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560" name="Google Shape;560;p9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9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565" name="Google Shape;565;p9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1" name="Google Shape;571;p9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9"/>
          <p:cNvSpPr txBox="1">
            <a:spLocks noGrp="1"/>
          </p:cNvSpPr>
          <p:nvPr>
            <p:ph type="title"/>
          </p:nvPr>
        </p:nvSpPr>
        <p:spPr>
          <a:xfrm>
            <a:off x="1729500" y="1195454"/>
            <a:ext cx="5685000" cy="8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3" name="Google Shape;573;p9"/>
          <p:cNvSpPr txBox="1">
            <a:spLocks noGrp="1"/>
          </p:cNvSpPr>
          <p:nvPr>
            <p:ph type="subTitle" idx="1"/>
          </p:nvPr>
        </p:nvSpPr>
        <p:spPr>
          <a:xfrm>
            <a:off x="2241450" y="2273673"/>
            <a:ext cx="46611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5380189"/>
      </p:ext>
    </p:extLst>
  </p:cSld>
  <p:clrMapOvr>
    <a:masterClrMapping/>
  </p:clrMapOvr>
  <p:transition spd="slow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lt2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9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508" name="Google Shape;508;p9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9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9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9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9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9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9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9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9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9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9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9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9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9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9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9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9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9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9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9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9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9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9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9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9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9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9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9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9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9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9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9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9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9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9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9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9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9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2" name="Google Shape;552;p9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553" name="Google Shape;553;p9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9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560" name="Google Shape;560;p9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9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565" name="Google Shape;565;p9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1" name="Google Shape;571;p9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9"/>
          <p:cNvSpPr txBox="1">
            <a:spLocks noGrp="1"/>
          </p:cNvSpPr>
          <p:nvPr>
            <p:ph type="title"/>
          </p:nvPr>
        </p:nvSpPr>
        <p:spPr>
          <a:xfrm>
            <a:off x="1729500" y="1195454"/>
            <a:ext cx="5685000" cy="8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3" name="Google Shape;573;p9"/>
          <p:cNvSpPr txBox="1">
            <a:spLocks noGrp="1"/>
          </p:cNvSpPr>
          <p:nvPr>
            <p:ph type="subTitle" idx="1"/>
          </p:nvPr>
        </p:nvSpPr>
        <p:spPr>
          <a:xfrm>
            <a:off x="2241450" y="2273673"/>
            <a:ext cx="46611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4622085"/>
      </p:ext>
    </p:extLst>
  </p:cSld>
  <p:clrMapOvr>
    <a:masterClrMapping/>
  </p:clrMapOvr>
  <p:transition spd="slow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lt2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9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508" name="Google Shape;508;p9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9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9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9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9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9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9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9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9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9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9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9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9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9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9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9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9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9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9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9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9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9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9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9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9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9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9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9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9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9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9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9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9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9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9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9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9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9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2" name="Google Shape;552;p9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553" name="Google Shape;553;p9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9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560" name="Google Shape;560;p9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9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565" name="Google Shape;565;p9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1" name="Google Shape;571;p9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9"/>
          <p:cNvSpPr txBox="1">
            <a:spLocks noGrp="1"/>
          </p:cNvSpPr>
          <p:nvPr>
            <p:ph type="title"/>
          </p:nvPr>
        </p:nvSpPr>
        <p:spPr>
          <a:xfrm>
            <a:off x="1729500" y="1195454"/>
            <a:ext cx="5685000" cy="8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3" name="Google Shape;573;p9"/>
          <p:cNvSpPr txBox="1">
            <a:spLocks noGrp="1"/>
          </p:cNvSpPr>
          <p:nvPr>
            <p:ph type="subTitle" idx="1"/>
          </p:nvPr>
        </p:nvSpPr>
        <p:spPr>
          <a:xfrm>
            <a:off x="2241450" y="2273673"/>
            <a:ext cx="46611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5208127"/>
      </p:ext>
    </p:extLst>
  </p:cSld>
  <p:clrMapOvr>
    <a:masterClrMapping/>
  </p:clrMapOvr>
  <p:transition spd="slow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lt2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9"/>
          <p:cNvGrpSpPr/>
          <p:nvPr/>
        </p:nvGrpSpPr>
        <p:grpSpPr>
          <a:xfrm>
            <a:off x="205450" y="25"/>
            <a:ext cx="8938700" cy="5143500"/>
            <a:chOff x="205450" y="25"/>
            <a:chExt cx="8938700" cy="5143500"/>
          </a:xfrm>
        </p:grpSpPr>
        <p:cxnSp>
          <p:nvCxnSpPr>
            <p:cNvPr id="508" name="Google Shape;508;p9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9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9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9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9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9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9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9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9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9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9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9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9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9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9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9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9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9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9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9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9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9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9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9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9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9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9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9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9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9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9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9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9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9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9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9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9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9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2" name="Google Shape;552;p9"/>
          <p:cNvGrpSpPr/>
          <p:nvPr/>
        </p:nvGrpSpPr>
        <p:grpSpPr>
          <a:xfrm>
            <a:off x="-1205634" y="-1627349"/>
            <a:ext cx="11714909" cy="8610365"/>
            <a:chOff x="-1205634" y="-1627349"/>
            <a:chExt cx="11714909" cy="8610365"/>
          </a:xfrm>
        </p:grpSpPr>
        <p:sp>
          <p:nvSpPr>
            <p:cNvPr id="553" name="Google Shape;553;p9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9"/>
          <p:cNvGrpSpPr/>
          <p:nvPr/>
        </p:nvGrpSpPr>
        <p:grpSpPr>
          <a:xfrm>
            <a:off x="46275" y="-12"/>
            <a:ext cx="8985675" cy="5072943"/>
            <a:chOff x="46275" y="-12"/>
            <a:chExt cx="8985675" cy="5072943"/>
          </a:xfrm>
        </p:grpSpPr>
        <p:sp>
          <p:nvSpPr>
            <p:cNvPr id="560" name="Google Shape;560;p9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9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565" name="Google Shape;565;p9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1" name="Google Shape;571;p9"/>
          <p:cNvSpPr/>
          <p:nvPr/>
        </p:nvSpPr>
        <p:spPr>
          <a:xfrm>
            <a:off x="383775" y="349725"/>
            <a:ext cx="8376300" cy="44328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9"/>
          <p:cNvSpPr txBox="1">
            <a:spLocks noGrp="1"/>
          </p:cNvSpPr>
          <p:nvPr>
            <p:ph type="title"/>
          </p:nvPr>
        </p:nvSpPr>
        <p:spPr>
          <a:xfrm>
            <a:off x="1729500" y="1195454"/>
            <a:ext cx="5685000" cy="8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3" name="Google Shape;573;p9"/>
          <p:cNvSpPr txBox="1">
            <a:spLocks noGrp="1"/>
          </p:cNvSpPr>
          <p:nvPr>
            <p:ph type="subTitle" idx="1"/>
          </p:nvPr>
        </p:nvSpPr>
        <p:spPr>
          <a:xfrm>
            <a:off x="2241450" y="2273673"/>
            <a:ext cx="46611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0353962"/>
      </p:ext>
    </p:extLst>
  </p:cSld>
  <p:clrMapOvr>
    <a:masterClrMapping/>
  </p:clrMapOvr>
  <p:transition spd="slow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mhuria"/>
              <a:buNone/>
              <a:defRPr sz="6000">
                <a:solidFill>
                  <a:schemeClr val="dk1"/>
                </a:solidFill>
                <a:latin typeface="Jomhuria"/>
                <a:ea typeface="Jomhuria"/>
                <a:cs typeface="Jomhuria"/>
                <a:sym typeface="Jomhu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81" r:id="rId2"/>
    <p:sldLayoutId id="2147483680" r:id="rId3"/>
    <p:sldLayoutId id="2147483654" r:id="rId4"/>
    <p:sldLayoutId id="2147483655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  <p:sldLayoutId id="2147483656" r:id="rId12"/>
    <p:sldLayoutId id="2147483668" r:id="rId13"/>
    <p:sldLayoutId id="2147483669" r:id="rId14"/>
    <p:sldLayoutId id="2147483670" r:id="rId15"/>
    <p:sldLayoutId id="2147483671" r:id="rId16"/>
  </p:sldLayoutIdLst>
  <p:transition spd="slow" advTm="0"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32"/>
          <p:cNvSpPr/>
          <p:nvPr/>
        </p:nvSpPr>
        <p:spPr>
          <a:xfrm>
            <a:off x="8093797" y="3895952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32"/>
          <p:cNvSpPr/>
          <p:nvPr/>
        </p:nvSpPr>
        <p:spPr>
          <a:xfrm>
            <a:off x="748837" y="114606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32"/>
          <p:cNvSpPr/>
          <p:nvPr/>
        </p:nvSpPr>
        <p:spPr>
          <a:xfrm>
            <a:off x="273684" y="29508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602;p28"/>
          <p:cNvSpPr txBox="1">
            <a:spLocks/>
          </p:cNvSpPr>
          <p:nvPr/>
        </p:nvSpPr>
        <p:spPr>
          <a:xfrm>
            <a:off x="2159208" y="1030512"/>
            <a:ext cx="4859390" cy="73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mhuria"/>
              <a:buNone/>
              <a:defRPr sz="9600" b="0" i="0" u="none" strike="noStrike" cap="none">
                <a:solidFill>
                  <a:schemeClr val="dk1"/>
                </a:solidFill>
                <a:latin typeface="Jomhuria"/>
                <a:ea typeface="Jomhuria"/>
                <a:cs typeface="Jomhuria"/>
                <a:sym typeface="Jomhuri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000" b="1" dirty="0" err="1">
                <a:solidFill>
                  <a:srgbClr val="FF84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84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84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84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84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FF84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84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84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84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b="1" dirty="0">
                <a:solidFill>
                  <a:srgbClr val="FF84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84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US" sz="4000" b="1" dirty="0">
              <a:solidFill>
                <a:srgbClr val="F9C3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oogle Shape;2587;p53"/>
          <p:cNvGrpSpPr/>
          <p:nvPr/>
        </p:nvGrpSpPr>
        <p:grpSpPr>
          <a:xfrm>
            <a:off x="1163828" y="714413"/>
            <a:ext cx="525291" cy="494100"/>
            <a:chOff x="8035087" y="1291415"/>
            <a:chExt cx="376222" cy="364612"/>
          </a:xfrm>
        </p:grpSpPr>
        <p:sp>
          <p:nvSpPr>
            <p:cNvPr id="13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730253" y="468909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400" b="1" dirty="0">
                <a:latin typeface="Times New Roman" panose="02020603050405020304" pitchFamily="18" charset="0"/>
              </a:rPr>
              <a:t> : (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nghe</a:t>
            </a:r>
            <a:r>
              <a:rPr lang="en-US" altLang="en-US" sz="2400" b="1" dirty="0">
                <a:latin typeface="Times New Roman" panose="02020603050405020304" pitchFamily="18" charset="0"/>
              </a:rPr>
              <a:t> –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)</a:t>
            </a:r>
          </a:p>
        </p:txBody>
      </p:sp>
      <p:pic>
        <p:nvPicPr>
          <p:cNvPr id="2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69" y="1850026"/>
            <a:ext cx="3616549" cy="271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p50"/>
          <p:cNvSpPr/>
          <p:nvPr/>
        </p:nvSpPr>
        <p:spPr>
          <a:xfrm>
            <a:off x="828547" y="867823"/>
            <a:ext cx="7539744" cy="3720867"/>
          </a:xfrm>
          <a:prstGeom prst="roundRect">
            <a:avLst>
              <a:gd name="adj" fmla="val 7335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50"/>
          <p:cNvSpPr txBox="1"/>
          <p:nvPr/>
        </p:nvSpPr>
        <p:spPr>
          <a:xfrm>
            <a:off x="1022439" y="867823"/>
            <a:ext cx="7071358" cy="337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Bài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2: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Tìm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: </a:t>
            </a:r>
            <a:endParaRPr lang="en-US" sz="1800" dirty="0">
              <a:latin typeface="Comfortaa"/>
              <a:ea typeface="Comfortaa"/>
              <a:cs typeface="Times New Roman" panose="02020603050405020304" pitchFamily="18" charset="0"/>
              <a:sym typeface="Comforta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b.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Chứa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tiếng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vần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uôn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hoặc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uông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nghĩa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như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sau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: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Trái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nghĩa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với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vui</a:t>
            </a:r>
            <a:endParaRPr lang="en-US" sz="1800" dirty="0"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800" dirty="0"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Phần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nhà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ngăn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tường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vách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kín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đáo</a:t>
            </a:r>
            <a:endParaRPr lang="en-US" sz="1800" dirty="0"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800" dirty="0"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Vật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kim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loại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phát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ra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tiếng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kêu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để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báo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hiệu</a:t>
            </a:r>
            <a:endParaRPr lang="en-US" sz="1800" dirty="0"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sz="1600" dirty="0"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2384" name="Google Shape;2384;p50"/>
          <p:cNvSpPr/>
          <p:nvPr/>
        </p:nvSpPr>
        <p:spPr>
          <a:xfrm>
            <a:off x="8093797" y="4048352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50"/>
          <p:cNvSpPr txBox="1">
            <a:spLocks noGrp="1"/>
          </p:cNvSpPr>
          <p:nvPr>
            <p:ph type="title"/>
          </p:nvPr>
        </p:nvSpPr>
        <p:spPr>
          <a:xfrm>
            <a:off x="4009462" y="395633"/>
            <a:ext cx="2247313" cy="472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sz="2000" b="1" dirty="0">
              <a:solidFill>
                <a:schemeClr val="l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8494" y="2214614"/>
            <a:ext cx="217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buồn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398494" y="3026508"/>
            <a:ext cx="217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buồng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398494" y="3918411"/>
            <a:ext cx="217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chuông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57199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" grpId="0" animBg="1"/>
      <p:bldP spid="2369" grpId="0"/>
      <p:bldP spid="4" grpId="0"/>
      <p:bldP spid="177" grpId="0"/>
      <p:bldP spid="1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p45"/>
          <p:cNvSpPr/>
          <p:nvPr/>
        </p:nvSpPr>
        <p:spPr>
          <a:xfrm>
            <a:off x="7494402" y="3485800"/>
            <a:ext cx="1333744" cy="639957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45"/>
          <p:cNvSpPr/>
          <p:nvPr/>
        </p:nvSpPr>
        <p:spPr>
          <a:xfrm>
            <a:off x="1431379" y="757548"/>
            <a:ext cx="604911" cy="562172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45"/>
          <p:cNvSpPr/>
          <p:nvPr/>
        </p:nvSpPr>
        <p:spPr>
          <a:xfrm>
            <a:off x="775947" y="1006508"/>
            <a:ext cx="1333744" cy="639407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997405" y="1568680"/>
            <a:ext cx="73019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Cảm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ơn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các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em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đã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lắng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nghe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bài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học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Click="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32"/>
          <p:cNvSpPr/>
          <p:nvPr/>
        </p:nvSpPr>
        <p:spPr>
          <a:xfrm>
            <a:off x="8017857" y="4419494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32"/>
          <p:cNvSpPr/>
          <p:nvPr/>
        </p:nvSpPr>
        <p:spPr>
          <a:xfrm>
            <a:off x="748837" y="114606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32"/>
          <p:cNvSpPr/>
          <p:nvPr/>
        </p:nvSpPr>
        <p:spPr>
          <a:xfrm>
            <a:off x="273684" y="29508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2587;p53"/>
          <p:cNvGrpSpPr/>
          <p:nvPr/>
        </p:nvGrpSpPr>
        <p:grpSpPr>
          <a:xfrm>
            <a:off x="848281" y="762961"/>
            <a:ext cx="496426" cy="415889"/>
            <a:chOff x="8035087" y="1291415"/>
            <a:chExt cx="376222" cy="364612"/>
          </a:xfrm>
        </p:grpSpPr>
        <p:sp>
          <p:nvSpPr>
            <p:cNvPr id="13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7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9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0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1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22" name="Google Shape;1665;p32"/>
          <p:cNvSpPr txBox="1">
            <a:spLocks/>
          </p:cNvSpPr>
          <p:nvPr/>
        </p:nvSpPr>
        <p:spPr>
          <a:xfrm>
            <a:off x="2038943" y="991505"/>
            <a:ext cx="6376435" cy="203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alt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     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ngừng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nghẹn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ngào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:           	</a:t>
            </a:r>
          </a:p>
          <a:p>
            <a:pPr marL="0" indent="0" algn="just">
              <a:spcAft>
                <a:spcPts val="1600"/>
              </a:spcAft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buồn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lão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nay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ốm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lắm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chờ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buýt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Dẫu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nhẹ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spcAft>
                <a:spcPts val="1600"/>
              </a:spcAft>
            </a:pPr>
            <a:endParaRPr lang="en-US" altLang="en-US" sz="2000" i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25" name="Google Shape;1665;p32"/>
          <p:cNvSpPr txBox="1">
            <a:spLocks/>
          </p:cNvSpPr>
          <p:nvPr/>
        </p:nvSpPr>
        <p:spPr>
          <a:xfrm>
            <a:off x="3129300" y="433088"/>
            <a:ext cx="3443623" cy="36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em</a:t>
            </a:r>
            <a:r>
              <a:rPr lang="en-US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nhỏ</a:t>
            </a:r>
            <a:r>
              <a:rPr lang="en-US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cụ</a:t>
            </a:r>
            <a:r>
              <a:rPr lang="en-US" sz="2600" b="1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già</a:t>
            </a:r>
            <a:endParaRPr lang="en-US" sz="26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pSp>
        <p:nvGrpSpPr>
          <p:cNvPr id="38" name="Google Shape;2669;p53"/>
          <p:cNvGrpSpPr/>
          <p:nvPr/>
        </p:nvGrpSpPr>
        <p:grpSpPr>
          <a:xfrm>
            <a:off x="627343" y="3539196"/>
            <a:ext cx="376774" cy="370127"/>
            <a:chOff x="6425738" y="1894729"/>
            <a:chExt cx="376774" cy="370127"/>
          </a:xfrm>
        </p:grpSpPr>
        <p:sp>
          <p:nvSpPr>
            <p:cNvPr id="39" name="Google Shape;2670;p53"/>
            <p:cNvSpPr/>
            <p:nvPr/>
          </p:nvSpPr>
          <p:spPr>
            <a:xfrm>
              <a:off x="6431805" y="1955043"/>
              <a:ext cx="363045" cy="302499"/>
            </a:xfrm>
            <a:custGeom>
              <a:avLst/>
              <a:gdLst/>
              <a:ahLst/>
              <a:cxnLst/>
              <a:rect l="l" t="t" r="r" b="b"/>
              <a:pathLst>
                <a:path w="12508" h="10422" extrusionOk="0">
                  <a:moveTo>
                    <a:pt x="12508" y="1"/>
                  </a:moveTo>
                  <a:lnTo>
                    <a:pt x="227" y="4081"/>
                  </a:lnTo>
                  <a:cubicBezTo>
                    <a:pt x="22" y="4148"/>
                    <a:pt x="0" y="4432"/>
                    <a:pt x="193" y="4530"/>
                  </a:cubicBezTo>
                  <a:lnTo>
                    <a:pt x="2978" y="5949"/>
                  </a:lnTo>
                  <a:lnTo>
                    <a:pt x="4645" y="10262"/>
                  </a:lnTo>
                  <a:cubicBezTo>
                    <a:pt x="4683" y="10363"/>
                    <a:pt x="4779" y="10421"/>
                    <a:pt x="4876" y="10421"/>
                  </a:cubicBezTo>
                  <a:cubicBezTo>
                    <a:pt x="4931" y="10421"/>
                    <a:pt x="4987" y="10403"/>
                    <a:pt x="5033" y="10364"/>
                  </a:cubicBezTo>
                  <a:lnTo>
                    <a:pt x="7809" y="8411"/>
                  </a:lnTo>
                  <a:lnTo>
                    <a:pt x="10794" y="9931"/>
                  </a:lnTo>
                  <a:cubicBezTo>
                    <a:pt x="10830" y="9949"/>
                    <a:pt x="10868" y="9958"/>
                    <a:pt x="10905" y="9958"/>
                  </a:cubicBezTo>
                  <a:cubicBezTo>
                    <a:pt x="11021" y="9958"/>
                    <a:pt x="11130" y="9873"/>
                    <a:pt x="11147" y="9747"/>
                  </a:cubicBezTo>
                  <a:lnTo>
                    <a:pt x="12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71;p53"/>
            <p:cNvSpPr/>
            <p:nvPr/>
          </p:nvSpPr>
          <p:spPr>
            <a:xfrm>
              <a:off x="6425738" y="1947758"/>
              <a:ext cx="376774" cy="317098"/>
            </a:xfrm>
            <a:custGeom>
              <a:avLst/>
              <a:gdLst/>
              <a:ahLst/>
              <a:cxnLst/>
              <a:rect l="l" t="t" r="r" b="b"/>
              <a:pathLst>
                <a:path w="12981" h="10925" extrusionOk="0">
                  <a:moveTo>
                    <a:pt x="10710" y="1187"/>
                  </a:moveTo>
                  <a:lnTo>
                    <a:pt x="3102" y="5870"/>
                  </a:lnTo>
                  <a:lnTo>
                    <a:pt x="542" y="4565"/>
                  </a:lnTo>
                  <a:lnTo>
                    <a:pt x="10710" y="1187"/>
                  </a:lnTo>
                  <a:close/>
                  <a:moveTo>
                    <a:pt x="6492" y="8170"/>
                  </a:moveTo>
                  <a:lnTo>
                    <a:pt x="7523" y="8696"/>
                  </a:lnTo>
                  <a:lnTo>
                    <a:pt x="5833" y="9874"/>
                  </a:lnTo>
                  <a:lnTo>
                    <a:pt x="6492" y="8170"/>
                  </a:lnTo>
                  <a:close/>
                  <a:moveTo>
                    <a:pt x="12342" y="1087"/>
                  </a:moveTo>
                  <a:lnTo>
                    <a:pt x="11106" y="9947"/>
                  </a:lnTo>
                  <a:lnTo>
                    <a:pt x="8135" y="8433"/>
                  </a:lnTo>
                  <a:lnTo>
                    <a:pt x="8132" y="8433"/>
                  </a:lnTo>
                  <a:lnTo>
                    <a:pt x="6725" y="7716"/>
                  </a:lnTo>
                  <a:lnTo>
                    <a:pt x="12342" y="1087"/>
                  </a:lnTo>
                  <a:close/>
                  <a:moveTo>
                    <a:pt x="11487" y="1308"/>
                  </a:moveTo>
                  <a:lnTo>
                    <a:pt x="6202" y="7545"/>
                  </a:lnTo>
                  <a:cubicBezTo>
                    <a:pt x="6184" y="7567"/>
                    <a:pt x="6168" y="7591"/>
                    <a:pt x="6158" y="7617"/>
                  </a:cubicBezTo>
                  <a:lnTo>
                    <a:pt x="6118" y="7722"/>
                  </a:lnTo>
                  <a:lnTo>
                    <a:pt x="5082" y="10395"/>
                  </a:lnTo>
                  <a:lnTo>
                    <a:pt x="3501" y="6223"/>
                  </a:lnTo>
                  <a:lnTo>
                    <a:pt x="11487" y="1308"/>
                  </a:lnTo>
                  <a:close/>
                  <a:moveTo>
                    <a:pt x="12715" y="0"/>
                  </a:moveTo>
                  <a:cubicBezTo>
                    <a:pt x="12689" y="0"/>
                    <a:pt x="12663" y="4"/>
                    <a:pt x="12637" y="14"/>
                  </a:cubicBezTo>
                  <a:lnTo>
                    <a:pt x="356" y="4094"/>
                  </a:lnTo>
                  <a:cubicBezTo>
                    <a:pt x="165" y="4158"/>
                    <a:pt x="31" y="4330"/>
                    <a:pt x="16" y="4531"/>
                  </a:cubicBezTo>
                  <a:cubicBezTo>
                    <a:pt x="1" y="4732"/>
                    <a:pt x="106" y="4922"/>
                    <a:pt x="287" y="5014"/>
                  </a:cubicBezTo>
                  <a:lnTo>
                    <a:pt x="3022" y="6407"/>
                  </a:lnTo>
                  <a:lnTo>
                    <a:pt x="4613" y="10601"/>
                  </a:lnTo>
                  <a:cubicBezTo>
                    <a:pt x="4688" y="10797"/>
                    <a:pt x="4872" y="10924"/>
                    <a:pt x="5081" y="10924"/>
                  </a:cubicBezTo>
                  <a:lnTo>
                    <a:pt x="5084" y="10924"/>
                  </a:lnTo>
                  <a:cubicBezTo>
                    <a:pt x="5225" y="10924"/>
                    <a:pt x="5354" y="10866"/>
                    <a:pt x="5448" y="10770"/>
                  </a:cubicBezTo>
                  <a:lnTo>
                    <a:pt x="8040" y="8964"/>
                  </a:lnTo>
                  <a:lnTo>
                    <a:pt x="10887" y="10415"/>
                  </a:lnTo>
                  <a:cubicBezTo>
                    <a:pt x="10958" y="10451"/>
                    <a:pt x="11036" y="10469"/>
                    <a:pt x="11114" y="10469"/>
                  </a:cubicBezTo>
                  <a:cubicBezTo>
                    <a:pt x="11193" y="10469"/>
                    <a:pt x="11273" y="10450"/>
                    <a:pt x="11345" y="10412"/>
                  </a:cubicBezTo>
                  <a:cubicBezTo>
                    <a:pt x="11488" y="10339"/>
                    <a:pt x="11586" y="10197"/>
                    <a:pt x="11609" y="10038"/>
                  </a:cubicBezTo>
                  <a:lnTo>
                    <a:pt x="12970" y="291"/>
                  </a:lnTo>
                  <a:cubicBezTo>
                    <a:pt x="12970" y="282"/>
                    <a:pt x="12971" y="273"/>
                    <a:pt x="12971" y="264"/>
                  </a:cubicBezTo>
                  <a:cubicBezTo>
                    <a:pt x="12980" y="119"/>
                    <a:pt x="12852" y="0"/>
                    <a:pt x="12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72;p53"/>
            <p:cNvSpPr/>
            <p:nvPr/>
          </p:nvSpPr>
          <p:spPr>
            <a:xfrm>
              <a:off x="6716104" y="2176707"/>
              <a:ext cx="8940" cy="18663"/>
            </a:xfrm>
            <a:custGeom>
              <a:avLst/>
              <a:gdLst/>
              <a:ahLst/>
              <a:cxnLst/>
              <a:rect l="l" t="t" r="r" b="b"/>
              <a:pathLst>
                <a:path w="308" h="643" extrusionOk="0">
                  <a:moveTo>
                    <a:pt x="155" y="1"/>
                  </a:moveTo>
                  <a:cubicBezTo>
                    <a:pt x="147" y="1"/>
                    <a:pt x="139" y="1"/>
                    <a:pt x="131" y="2"/>
                  </a:cubicBezTo>
                  <a:cubicBezTo>
                    <a:pt x="54" y="13"/>
                    <a:pt x="1" y="81"/>
                    <a:pt x="1" y="157"/>
                  </a:cubicBezTo>
                  <a:lnTo>
                    <a:pt x="1" y="484"/>
                  </a:lnTo>
                  <a:cubicBezTo>
                    <a:pt x="1" y="561"/>
                    <a:pt x="54" y="628"/>
                    <a:pt x="131" y="641"/>
                  </a:cubicBezTo>
                  <a:cubicBezTo>
                    <a:pt x="139" y="642"/>
                    <a:pt x="147" y="642"/>
                    <a:pt x="154" y="642"/>
                  </a:cubicBezTo>
                  <a:cubicBezTo>
                    <a:pt x="239" y="642"/>
                    <a:pt x="308" y="573"/>
                    <a:pt x="308" y="489"/>
                  </a:cubicBezTo>
                  <a:lnTo>
                    <a:pt x="308" y="154"/>
                  </a:lnTo>
                  <a:cubicBezTo>
                    <a:pt x="308" y="68"/>
                    <a:pt x="239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73;p53"/>
            <p:cNvSpPr/>
            <p:nvPr/>
          </p:nvSpPr>
          <p:spPr>
            <a:xfrm>
              <a:off x="6732242" y="2138771"/>
              <a:ext cx="8911" cy="18663"/>
            </a:xfrm>
            <a:custGeom>
              <a:avLst/>
              <a:gdLst/>
              <a:ahLst/>
              <a:cxnLst/>
              <a:rect l="l" t="t" r="r" b="b"/>
              <a:pathLst>
                <a:path w="307" h="643" extrusionOk="0">
                  <a:moveTo>
                    <a:pt x="154" y="1"/>
                  </a:moveTo>
                  <a:cubicBezTo>
                    <a:pt x="146" y="1"/>
                    <a:pt x="138" y="1"/>
                    <a:pt x="130" y="3"/>
                  </a:cubicBezTo>
                  <a:cubicBezTo>
                    <a:pt x="55" y="13"/>
                    <a:pt x="0" y="81"/>
                    <a:pt x="0" y="157"/>
                  </a:cubicBezTo>
                  <a:lnTo>
                    <a:pt x="0" y="484"/>
                  </a:lnTo>
                  <a:cubicBezTo>
                    <a:pt x="0" y="561"/>
                    <a:pt x="55" y="628"/>
                    <a:pt x="130" y="641"/>
                  </a:cubicBezTo>
                  <a:cubicBezTo>
                    <a:pt x="138" y="642"/>
                    <a:pt x="146" y="642"/>
                    <a:pt x="153" y="642"/>
                  </a:cubicBezTo>
                  <a:cubicBezTo>
                    <a:pt x="238" y="642"/>
                    <a:pt x="307" y="573"/>
                    <a:pt x="307" y="489"/>
                  </a:cubicBezTo>
                  <a:lnTo>
                    <a:pt x="307" y="154"/>
                  </a:lnTo>
                  <a:cubicBezTo>
                    <a:pt x="307" y="69"/>
                    <a:pt x="238" y="1"/>
                    <a:pt x="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74;p53"/>
            <p:cNvSpPr/>
            <p:nvPr/>
          </p:nvSpPr>
          <p:spPr>
            <a:xfrm>
              <a:off x="6686586" y="2151745"/>
              <a:ext cx="8940" cy="18634"/>
            </a:xfrm>
            <a:custGeom>
              <a:avLst/>
              <a:gdLst/>
              <a:ahLst/>
              <a:cxnLst/>
              <a:rect l="l" t="t" r="r" b="b"/>
              <a:pathLst>
                <a:path w="308" h="642" extrusionOk="0">
                  <a:moveTo>
                    <a:pt x="154" y="0"/>
                  </a:moveTo>
                  <a:cubicBezTo>
                    <a:pt x="147" y="0"/>
                    <a:pt x="139" y="1"/>
                    <a:pt x="131" y="2"/>
                  </a:cubicBezTo>
                  <a:cubicBezTo>
                    <a:pt x="56" y="13"/>
                    <a:pt x="1" y="82"/>
                    <a:pt x="1" y="158"/>
                  </a:cubicBezTo>
                  <a:lnTo>
                    <a:pt x="1" y="484"/>
                  </a:lnTo>
                  <a:cubicBezTo>
                    <a:pt x="1" y="560"/>
                    <a:pt x="56" y="629"/>
                    <a:pt x="131" y="640"/>
                  </a:cubicBezTo>
                  <a:cubicBezTo>
                    <a:pt x="139" y="641"/>
                    <a:pt x="147" y="642"/>
                    <a:pt x="155" y="642"/>
                  </a:cubicBezTo>
                  <a:cubicBezTo>
                    <a:pt x="239" y="642"/>
                    <a:pt x="308" y="574"/>
                    <a:pt x="308" y="488"/>
                  </a:cubicBezTo>
                  <a:lnTo>
                    <a:pt x="308" y="154"/>
                  </a:lnTo>
                  <a:cubicBezTo>
                    <a:pt x="308" y="69"/>
                    <a:pt x="239" y="0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75;p53"/>
            <p:cNvSpPr/>
            <p:nvPr/>
          </p:nvSpPr>
          <p:spPr>
            <a:xfrm>
              <a:off x="6537891" y="2057559"/>
              <a:ext cx="19882" cy="15906"/>
            </a:xfrm>
            <a:custGeom>
              <a:avLst/>
              <a:gdLst/>
              <a:ahLst/>
              <a:cxnLst/>
              <a:rect l="l" t="t" r="r" b="b"/>
              <a:pathLst>
                <a:path w="685" h="548" extrusionOk="0">
                  <a:moveTo>
                    <a:pt x="397" y="0"/>
                  </a:moveTo>
                  <a:cubicBezTo>
                    <a:pt x="370" y="0"/>
                    <a:pt x="343" y="4"/>
                    <a:pt x="317" y="13"/>
                  </a:cubicBezTo>
                  <a:lnTo>
                    <a:pt x="206" y="50"/>
                  </a:lnTo>
                  <a:cubicBezTo>
                    <a:pt x="73" y="96"/>
                    <a:pt x="1" y="240"/>
                    <a:pt x="47" y="374"/>
                  </a:cubicBezTo>
                  <a:cubicBezTo>
                    <a:pt x="82" y="481"/>
                    <a:pt x="182" y="547"/>
                    <a:pt x="287" y="547"/>
                  </a:cubicBezTo>
                  <a:cubicBezTo>
                    <a:pt x="290" y="547"/>
                    <a:pt x="293" y="548"/>
                    <a:pt x="297" y="548"/>
                  </a:cubicBezTo>
                  <a:cubicBezTo>
                    <a:pt x="351" y="548"/>
                    <a:pt x="431" y="512"/>
                    <a:pt x="479" y="497"/>
                  </a:cubicBezTo>
                  <a:cubicBezTo>
                    <a:pt x="613" y="452"/>
                    <a:pt x="685" y="308"/>
                    <a:pt x="640" y="174"/>
                  </a:cubicBezTo>
                  <a:cubicBezTo>
                    <a:pt x="603" y="68"/>
                    <a:pt x="504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76;p53"/>
            <p:cNvSpPr/>
            <p:nvPr/>
          </p:nvSpPr>
          <p:spPr>
            <a:xfrm>
              <a:off x="6490290" y="2068095"/>
              <a:ext cx="36223" cy="21420"/>
            </a:xfrm>
            <a:custGeom>
              <a:avLst/>
              <a:gdLst/>
              <a:ahLst/>
              <a:cxnLst/>
              <a:rect l="l" t="t" r="r" b="b"/>
              <a:pathLst>
                <a:path w="1248" h="738" extrusionOk="0">
                  <a:moveTo>
                    <a:pt x="961" y="1"/>
                  </a:moveTo>
                  <a:cubicBezTo>
                    <a:pt x="934" y="1"/>
                    <a:pt x="907" y="5"/>
                    <a:pt x="880" y="14"/>
                  </a:cubicBezTo>
                  <a:lnTo>
                    <a:pt x="206" y="241"/>
                  </a:lnTo>
                  <a:cubicBezTo>
                    <a:pt x="73" y="285"/>
                    <a:pt x="1" y="431"/>
                    <a:pt x="47" y="565"/>
                  </a:cubicBezTo>
                  <a:cubicBezTo>
                    <a:pt x="82" y="670"/>
                    <a:pt x="182" y="738"/>
                    <a:pt x="288" y="738"/>
                  </a:cubicBezTo>
                  <a:cubicBezTo>
                    <a:pt x="315" y="738"/>
                    <a:pt x="343" y="733"/>
                    <a:pt x="369" y="724"/>
                  </a:cubicBezTo>
                  <a:lnTo>
                    <a:pt x="1042" y="497"/>
                  </a:lnTo>
                  <a:cubicBezTo>
                    <a:pt x="1176" y="453"/>
                    <a:pt x="1248" y="308"/>
                    <a:pt x="1203" y="175"/>
                  </a:cubicBezTo>
                  <a:cubicBezTo>
                    <a:pt x="1167" y="67"/>
                    <a:pt x="1067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77;p53"/>
            <p:cNvSpPr/>
            <p:nvPr/>
          </p:nvSpPr>
          <p:spPr>
            <a:xfrm>
              <a:off x="6645690" y="1898328"/>
              <a:ext cx="27487" cy="27487"/>
            </a:xfrm>
            <a:custGeom>
              <a:avLst/>
              <a:gdLst/>
              <a:ahLst/>
              <a:cxnLst/>
              <a:rect l="l" t="t" r="r" b="b"/>
              <a:pathLst>
                <a:path w="947" h="947" extrusionOk="0">
                  <a:moveTo>
                    <a:pt x="473" y="0"/>
                  </a:moveTo>
                  <a:cubicBezTo>
                    <a:pt x="212" y="0"/>
                    <a:pt x="0" y="212"/>
                    <a:pt x="0" y="474"/>
                  </a:cubicBezTo>
                  <a:cubicBezTo>
                    <a:pt x="0" y="735"/>
                    <a:pt x="212" y="947"/>
                    <a:pt x="473" y="947"/>
                  </a:cubicBezTo>
                  <a:cubicBezTo>
                    <a:pt x="735" y="947"/>
                    <a:pt x="947" y="735"/>
                    <a:pt x="947" y="474"/>
                  </a:cubicBezTo>
                  <a:cubicBezTo>
                    <a:pt x="947" y="212"/>
                    <a:pt x="735" y="0"/>
                    <a:pt x="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78;p53"/>
            <p:cNvSpPr/>
            <p:nvPr/>
          </p:nvSpPr>
          <p:spPr>
            <a:xfrm>
              <a:off x="6499259" y="1971965"/>
              <a:ext cx="11639" cy="11639"/>
            </a:xfrm>
            <a:custGeom>
              <a:avLst/>
              <a:gdLst/>
              <a:ahLst/>
              <a:cxnLst/>
              <a:rect l="l" t="t" r="r" b="b"/>
              <a:pathLst>
                <a:path w="401" h="401" extrusionOk="0">
                  <a:moveTo>
                    <a:pt x="201" y="0"/>
                  </a:moveTo>
                  <a:cubicBezTo>
                    <a:pt x="91" y="0"/>
                    <a:pt x="0" y="91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1" y="401"/>
                    <a:pt x="400" y="312"/>
                    <a:pt x="400" y="201"/>
                  </a:cubicBezTo>
                  <a:cubicBezTo>
                    <a:pt x="400" y="91"/>
                    <a:pt x="311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79;p53"/>
            <p:cNvSpPr/>
            <p:nvPr/>
          </p:nvSpPr>
          <p:spPr>
            <a:xfrm>
              <a:off x="6577597" y="1933826"/>
              <a:ext cx="41796" cy="46121"/>
            </a:xfrm>
            <a:custGeom>
              <a:avLst/>
              <a:gdLst/>
              <a:ahLst/>
              <a:cxnLst/>
              <a:rect l="l" t="t" r="r" b="b"/>
              <a:pathLst>
                <a:path w="1440" h="1589" extrusionOk="0">
                  <a:moveTo>
                    <a:pt x="720" y="1"/>
                  </a:moveTo>
                  <a:cubicBezTo>
                    <a:pt x="694" y="1"/>
                    <a:pt x="669" y="17"/>
                    <a:pt x="657" y="49"/>
                  </a:cubicBezTo>
                  <a:lnTo>
                    <a:pt x="498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8" y="724"/>
                  </a:lnTo>
                  <a:cubicBezTo>
                    <a:pt x="1" y="750"/>
                    <a:pt x="1" y="840"/>
                    <a:pt x="58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8" y="1089"/>
                  </a:cubicBezTo>
                  <a:lnTo>
                    <a:pt x="657" y="1540"/>
                  </a:lnTo>
                  <a:cubicBezTo>
                    <a:pt x="669" y="1572"/>
                    <a:pt x="695" y="1588"/>
                    <a:pt x="721" y="1588"/>
                  </a:cubicBezTo>
                  <a:cubicBezTo>
                    <a:pt x="747" y="1588"/>
                    <a:pt x="772" y="1572"/>
                    <a:pt x="783" y="1540"/>
                  </a:cubicBezTo>
                  <a:lnTo>
                    <a:pt x="944" y="1089"/>
                  </a:lnTo>
                  <a:cubicBezTo>
                    <a:pt x="950" y="1069"/>
                    <a:pt x="964" y="1054"/>
                    <a:pt x="982" y="1046"/>
                  </a:cubicBezTo>
                  <a:lnTo>
                    <a:pt x="1383" y="865"/>
                  </a:lnTo>
                  <a:cubicBezTo>
                    <a:pt x="1440" y="840"/>
                    <a:pt x="1440" y="750"/>
                    <a:pt x="1383" y="724"/>
                  </a:cubicBezTo>
                  <a:lnTo>
                    <a:pt x="982" y="543"/>
                  </a:lnTo>
                  <a:cubicBezTo>
                    <a:pt x="964" y="535"/>
                    <a:pt x="952" y="520"/>
                    <a:pt x="944" y="500"/>
                  </a:cubicBezTo>
                  <a:lnTo>
                    <a:pt x="783" y="49"/>
                  </a:lnTo>
                  <a:cubicBezTo>
                    <a:pt x="772" y="17"/>
                    <a:pt x="746" y="1"/>
                    <a:pt x="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80;p53"/>
            <p:cNvSpPr/>
            <p:nvPr/>
          </p:nvSpPr>
          <p:spPr>
            <a:xfrm>
              <a:off x="6429918" y="1894729"/>
              <a:ext cx="57411" cy="62172"/>
            </a:xfrm>
            <a:custGeom>
              <a:avLst/>
              <a:gdLst/>
              <a:ahLst/>
              <a:cxnLst/>
              <a:rect l="l" t="t" r="r" b="b"/>
              <a:pathLst>
                <a:path w="1978" h="2142" extrusionOk="0">
                  <a:moveTo>
                    <a:pt x="990" y="0"/>
                  </a:moveTo>
                  <a:cubicBezTo>
                    <a:pt x="955" y="0"/>
                    <a:pt x="919" y="22"/>
                    <a:pt x="903" y="66"/>
                  </a:cubicBezTo>
                  <a:lnTo>
                    <a:pt x="682" y="675"/>
                  </a:lnTo>
                  <a:cubicBezTo>
                    <a:pt x="673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09"/>
                    <a:pt x="1" y="1132"/>
                    <a:pt x="79" y="1166"/>
                  </a:cubicBezTo>
                  <a:lnTo>
                    <a:pt x="631" y="1410"/>
                  </a:lnTo>
                  <a:cubicBezTo>
                    <a:pt x="654" y="1420"/>
                    <a:pt x="673" y="1442"/>
                    <a:pt x="682" y="1468"/>
                  </a:cubicBezTo>
                  <a:lnTo>
                    <a:pt x="903" y="2077"/>
                  </a:lnTo>
                  <a:cubicBezTo>
                    <a:pt x="919" y="2120"/>
                    <a:pt x="955" y="2141"/>
                    <a:pt x="990" y="2141"/>
                  </a:cubicBezTo>
                  <a:cubicBezTo>
                    <a:pt x="1025" y="2141"/>
                    <a:pt x="1061" y="2120"/>
                    <a:pt x="1076" y="2077"/>
                  </a:cubicBezTo>
                  <a:lnTo>
                    <a:pt x="1297" y="1468"/>
                  </a:lnTo>
                  <a:cubicBezTo>
                    <a:pt x="1306" y="1442"/>
                    <a:pt x="1325" y="1420"/>
                    <a:pt x="1349" y="1410"/>
                  </a:cubicBezTo>
                  <a:lnTo>
                    <a:pt x="1901" y="1166"/>
                  </a:lnTo>
                  <a:cubicBezTo>
                    <a:pt x="1978" y="1132"/>
                    <a:pt x="1978" y="1011"/>
                    <a:pt x="1901" y="976"/>
                  </a:cubicBezTo>
                  <a:lnTo>
                    <a:pt x="1349" y="732"/>
                  </a:lnTo>
                  <a:cubicBezTo>
                    <a:pt x="1325" y="721"/>
                    <a:pt x="1306" y="701"/>
                    <a:pt x="1297" y="675"/>
                  </a:cubicBezTo>
                  <a:lnTo>
                    <a:pt x="1076" y="66"/>
                  </a:lnTo>
                  <a:cubicBezTo>
                    <a:pt x="1061" y="22"/>
                    <a:pt x="1025" y="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1665;p32"/>
          <p:cNvSpPr txBox="1">
            <a:spLocks/>
          </p:cNvSpPr>
          <p:nvPr/>
        </p:nvSpPr>
        <p:spPr>
          <a:xfrm>
            <a:off x="1090549" y="3489656"/>
            <a:ext cx="2749931" cy="4652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cxnSp>
        <p:nvCxnSpPr>
          <p:cNvPr id="52" name="Google Shape;2223;p47"/>
          <p:cNvCxnSpPr/>
          <p:nvPr/>
        </p:nvCxnSpPr>
        <p:spPr>
          <a:xfrm>
            <a:off x="3840480" y="3733803"/>
            <a:ext cx="55939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55" name="Google Shape;2370;p50"/>
          <p:cNvSpPr/>
          <p:nvPr/>
        </p:nvSpPr>
        <p:spPr>
          <a:xfrm>
            <a:off x="4516077" y="3266746"/>
            <a:ext cx="4113691" cy="115274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Cụ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già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nói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với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các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bạn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nhỏ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chuyện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gì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khiến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cụ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buồn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: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cụ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bà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ốm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nặng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phải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nằm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bệnh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viện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khó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qua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khỏi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.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Cụ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cảm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ơn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lòng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tốt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các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bạn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.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Các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bạn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làm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cho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cụ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cảm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thấy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lòng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nhẹ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</a:rPr>
              <a:t>hơn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5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79" y="1331649"/>
            <a:ext cx="1051169" cy="78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195417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32"/>
          <p:cNvSpPr/>
          <p:nvPr/>
        </p:nvSpPr>
        <p:spPr>
          <a:xfrm>
            <a:off x="8017857" y="4419494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32"/>
          <p:cNvSpPr/>
          <p:nvPr/>
        </p:nvSpPr>
        <p:spPr>
          <a:xfrm>
            <a:off x="748837" y="114606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32"/>
          <p:cNvSpPr/>
          <p:nvPr/>
        </p:nvSpPr>
        <p:spPr>
          <a:xfrm>
            <a:off x="273684" y="29508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2587;p53"/>
          <p:cNvGrpSpPr/>
          <p:nvPr/>
        </p:nvGrpSpPr>
        <p:grpSpPr>
          <a:xfrm>
            <a:off x="848281" y="762961"/>
            <a:ext cx="496426" cy="415889"/>
            <a:chOff x="8035087" y="1291415"/>
            <a:chExt cx="376222" cy="364612"/>
          </a:xfrm>
        </p:grpSpPr>
        <p:sp>
          <p:nvSpPr>
            <p:cNvPr id="13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7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9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0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1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22" name="Google Shape;1665;p32"/>
          <p:cNvSpPr txBox="1">
            <a:spLocks/>
          </p:cNvSpPr>
          <p:nvPr/>
        </p:nvSpPr>
        <p:spPr>
          <a:xfrm>
            <a:off x="2038943" y="991505"/>
            <a:ext cx="6376435" cy="203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alt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     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ngừng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nghẹn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ngào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:           	</a:t>
            </a:r>
          </a:p>
          <a:p>
            <a:pPr marL="0" indent="0" algn="just">
              <a:spcAft>
                <a:spcPts val="1600"/>
              </a:spcAft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buồn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lão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nay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ốm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lắm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chờ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buýt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Dẫu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nhẹ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spcAft>
                <a:spcPts val="1600"/>
              </a:spcAft>
            </a:pPr>
            <a:endParaRPr lang="en-US" altLang="en-US" sz="2000" i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25" name="Google Shape;1665;p32"/>
          <p:cNvSpPr txBox="1">
            <a:spLocks/>
          </p:cNvSpPr>
          <p:nvPr/>
        </p:nvSpPr>
        <p:spPr>
          <a:xfrm>
            <a:off x="3129300" y="433088"/>
            <a:ext cx="3443623" cy="36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oogle Shape;2669;p53"/>
          <p:cNvGrpSpPr/>
          <p:nvPr/>
        </p:nvGrpSpPr>
        <p:grpSpPr>
          <a:xfrm>
            <a:off x="619645" y="3889671"/>
            <a:ext cx="376774" cy="370127"/>
            <a:chOff x="6425738" y="1894729"/>
            <a:chExt cx="376774" cy="370127"/>
          </a:xfrm>
        </p:grpSpPr>
        <p:sp>
          <p:nvSpPr>
            <p:cNvPr id="27" name="Google Shape;2670;p53"/>
            <p:cNvSpPr/>
            <p:nvPr/>
          </p:nvSpPr>
          <p:spPr>
            <a:xfrm>
              <a:off x="6431805" y="1955043"/>
              <a:ext cx="363045" cy="302499"/>
            </a:xfrm>
            <a:custGeom>
              <a:avLst/>
              <a:gdLst/>
              <a:ahLst/>
              <a:cxnLst/>
              <a:rect l="l" t="t" r="r" b="b"/>
              <a:pathLst>
                <a:path w="12508" h="10422" extrusionOk="0">
                  <a:moveTo>
                    <a:pt x="12508" y="1"/>
                  </a:moveTo>
                  <a:lnTo>
                    <a:pt x="227" y="4081"/>
                  </a:lnTo>
                  <a:cubicBezTo>
                    <a:pt x="22" y="4148"/>
                    <a:pt x="0" y="4432"/>
                    <a:pt x="193" y="4530"/>
                  </a:cubicBezTo>
                  <a:lnTo>
                    <a:pt x="2978" y="5949"/>
                  </a:lnTo>
                  <a:lnTo>
                    <a:pt x="4645" y="10262"/>
                  </a:lnTo>
                  <a:cubicBezTo>
                    <a:pt x="4683" y="10363"/>
                    <a:pt x="4779" y="10421"/>
                    <a:pt x="4876" y="10421"/>
                  </a:cubicBezTo>
                  <a:cubicBezTo>
                    <a:pt x="4931" y="10421"/>
                    <a:pt x="4987" y="10403"/>
                    <a:pt x="5033" y="10364"/>
                  </a:cubicBezTo>
                  <a:lnTo>
                    <a:pt x="7809" y="8411"/>
                  </a:lnTo>
                  <a:lnTo>
                    <a:pt x="10794" y="9931"/>
                  </a:lnTo>
                  <a:cubicBezTo>
                    <a:pt x="10830" y="9949"/>
                    <a:pt x="10868" y="9958"/>
                    <a:pt x="10905" y="9958"/>
                  </a:cubicBezTo>
                  <a:cubicBezTo>
                    <a:pt x="11021" y="9958"/>
                    <a:pt x="11130" y="9873"/>
                    <a:pt x="11147" y="9747"/>
                  </a:cubicBezTo>
                  <a:lnTo>
                    <a:pt x="12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71;p53"/>
            <p:cNvSpPr/>
            <p:nvPr/>
          </p:nvSpPr>
          <p:spPr>
            <a:xfrm>
              <a:off x="6425738" y="1947758"/>
              <a:ext cx="376774" cy="317098"/>
            </a:xfrm>
            <a:custGeom>
              <a:avLst/>
              <a:gdLst/>
              <a:ahLst/>
              <a:cxnLst/>
              <a:rect l="l" t="t" r="r" b="b"/>
              <a:pathLst>
                <a:path w="12981" h="10925" extrusionOk="0">
                  <a:moveTo>
                    <a:pt x="10710" y="1187"/>
                  </a:moveTo>
                  <a:lnTo>
                    <a:pt x="3102" y="5870"/>
                  </a:lnTo>
                  <a:lnTo>
                    <a:pt x="542" y="4565"/>
                  </a:lnTo>
                  <a:lnTo>
                    <a:pt x="10710" y="1187"/>
                  </a:lnTo>
                  <a:close/>
                  <a:moveTo>
                    <a:pt x="6492" y="8170"/>
                  </a:moveTo>
                  <a:lnTo>
                    <a:pt x="7523" y="8696"/>
                  </a:lnTo>
                  <a:lnTo>
                    <a:pt x="5833" y="9874"/>
                  </a:lnTo>
                  <a:lnTo>
                    <a:pt x="6492" y="8170"/>
                  </a:lnTo>
                  <a:close/>
                  <a:moveTo>
                    <a:pt x="12342" y="1087"/>
                  </a:moveTo>
                  <a:lnTo>
                    <a:pt x="11106" y="9947"/>
                  </a:lnTo>
                  <a:lnTo>
                    <a:pt x="8135" y="8433"/>
                  </a:lnTo>
                  <a:lnTo>
                    <a:pt x="8132" y="8433"/>
                  </a:lnTo>
                  <a:lnTo>
                    <a:pt x="6725" y="7716"/>
                  </a:lnTo>
                  <a:lnTo>
                    <a:pt x="12342" y="1087"/>
                  </a:lnTo>
                  <a:close/>
                  <a:moveTo>
                    <a:pt x="11487" y="1308"/>
                  </a:moveTo>
                  <a:lnTo>
                    <a:pt x="6202" y="7545"/>
                  </a:lnTo>
                  <a:cubicBezTo>
                    <a:pt x="6184" y="7567"/>
                    <a:pt x="6168" y="7591"/>
                    <a:pt x="6158" y="7617"/>
                  </a:cubicBezTo>
                  <a:lnTo>
                    <a:pt x="6118" y="7722"/>
                  </a:lnTo>
                  <a:lnTo>
                    <a:pt x="5082" y="10395"/>
                  </a:lnTo>
                  <a:lnTo>
                    <a:pt x="3501" y="6223"/>
                  </a:lnTo>
                  <a:lnTo>
                    <a:pt x="11487" y="1308"/>
                  </a:lnTo>
                  <a:close/>
                  <a:moveTo>
                    <a:pt x="12715" y="0"/>
                  </a:moveTo>
                  <a:cubicBezTo>
                    <a:pt x="12689" y="0"/>
                    <a:pt x="12663" y="4"/>
                    <a:pt x="12637" y="14"/>
                  </a:cubicBezTo>
                  <a:lnTo>
                    <a:pt x="356" y="4094"/>
                  </a:lnTo>
                  <a:cubicBezTo>
                    <a:pt x="165" y="4158"/>
                    <a:pt x="31" y="4330"/>
                    <a:pt x="16" y="4531"/>
                  </a:cubicBezTo>
                  <a:cubicBezTo>
                    <a:pt x="1" y="4732"/>
                    <a:pt x="106" y="4922"/>
                    <a:pt x="287" y="5014"/>
                  </a:cubicBezTo>
                  <a:lnTo>
                    <a:pt x="3022" y="6407"/>
                  </a:lnTo>
                  <a:lnTo>
                    <a:pt x="4613" y="10601"/>
                  </a:lnTo>
                  <a:cubicBezTo>
                    <a:pt x="4688" y="10797"/>
                    <a:pt x="4872" y="10924"/>
                    <a:pt x="5081" y="10924"/>
                  </a:cubicBezTo>
                  <a:lnTo>
                    <a:pt x="5084" y="10924"/>
                  </a:lnTo>
                  <a:cubicBezTo>
                    <a:pt x="5225" y="10924"/>
                    <a:pt x="5354" y="10866"/>
                    <a:pt x="5448" y="10770"/>
                  </a:cubicBezTo>
                  <a:lnTo>
                    <a:pt x="8040" y="8964"/>
                  </a:lnTo>
                  <a:lnTo>
                    <a:pt x="10887" y="10415"/>
                  </a:lnTo>
                  <a:cubicBezTo>
                    <a:pt x="10958" y="10451"/>
                    <a:pt x="11036" y="10469"/>
                    <a:pt x="11114" y="10469"/>
                  </a:cubicBezTo>
                  <a:cubicBezTo>
                    <a:pt x="11193" y="10469"/>
                    <a:pt x="11273" y="10450"/>
                    <a:pt x="11345" y="10412"/>
                  </a:cubicBezTo>
                  <a:cubicBezTo>
                    <a:pt x="11488" y="10339"/>
                    <a:pt x="11586" y="10197"/>
                    <a:pt x="11609" y="10038"/>
                  </a:cubicBezTo>
                  <a:lnTo>
                    <a:pt x="12970" y="291"/>
                  </a:lnTo>
                  <a:cubicBezTo>
                    <a:pt x="12970" y="282"/>
                    <a:pt x="12971" y="273"/>
                    <a:pt x="12971" y="264"/>
                  </a:cubicBezTo>
                  <a:cubicBezTo>
                    <a:pt x="12980" y="119"/>
                    <a:pt x="12852" y="0"/>
                    <a:pt x="12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72;p53"/>
            <p:cNvSpPr/>
            <p:nvPr/>
          </p:nvSpPr>
          <p:spPr>
            <a:xfrm>
              <a:off x="6716104" y="2176707"/>
              <a:ext cx="8940" cy="18663"/>
            </a:xfrm>
            <a:custGeom>
              <a:avLst/>
              <a:gdLst/>
              <a:ahLst/>
              <a:cxnLst/>
              <a:rect l="l" t="t" r="r" b="b"/>
              <a:pathLst>
                <a:path w="308" h="643" extrusionOk="0">
                  <a:moveTo>
                    <a:pt x="155" y="1"/>
                  </a:moveTo>
                  <a:cubicBezTo>
                    <a:pt x="147" y="1"/>
                    <a:pt x="139" y="1"/>
                    <a:pt x="131" y="2"/>
                  </a:cubicBezTo>
                  <a:cubicBezTo>
                    <a:pt x="54" y="13"/>
                    <a:pt x="1" y="81"/>
                    <a:pt x="1" y="157"/>
                  </a:cubicBezTo>
                  <a:lnTo>
                    <a:pt x="1" y="484"/>
                  </a:lnTo>
                  <a:cubicBezTo>
                    <a:pt x="1" y="561"/>
                    <a:pt x="54" y="628"/>
                    <a:pt x="131" y="641"/>
                  </a:cubicBezTo>
                  <a:cubicBezTo>
                    <a:pt x="139" y="642"/>
                    <a:pt x="147" y="642"/>
                    <a:pt x="154" y="642"/>
                  </a:cubicBezTo>
                  <a:cubicBezTo>
                    <a:pt x="239" y="642"/>
                    <a:pt x="308" y="573"/>
                    <a:pt x="308" y="489"/>
                  </a:cubicBezTo>
                  <a:lnTo>
                    <a:pt x="308" y="154"/>
                  </a:lnTo>
                  <a:cubicBezTo>
                    <a:pt x="308" y="68"/>
                    <a:pt x="239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73;p53"/>
            <p:cNvSpPr/>
            <p:nvPr/>
          </p:nvSpPr>
          <p:spPr>
            <a:xfrm>
              <a:off x="6732242" y="2138771"/>
              <a:ext cx="8911" cy="18663"/>
            </a:xfrm>
            <a:custGeom>
              <a:avLst/>
              <a:gdLst/>
              <a:ahLst/>
              <a:cxnLst/>
              <a:rect l="l" t="t" r="r" b="b"/>
              <a:pathLst>
                <a:path w="307" h="643" extrusionOk="0">
                  <a:moveTo>
                    <a:pt x="154" y="1"/>
                  </a:moveTo>
                  <a:cubicBezTo>
                    <a:pt x="146" y="1"/>
                    <a:pt x="138" y="1"/>
                    <a:pt x="130" y="3"/>
                  </a:cubicBezTo>
                  <a:cubicBezTo>
                    <a:pt x="55" y="13"/>
                    <a:pt x="0" y="81"/>
                    <a:pt x="0" y="157"/>
                  </a:cubicBezTo>
                  <a:lnTo>
                    <a:pt x="0" y="484"/>
                  </a:lnTo>
                  <a:cubicBezTo>
                    <a:pt x="0" y="561"/>
                    <a:pt x="55" y="628"/>
                    <a:pt x="130" y="641"/>
                  </a:cubicBezTo>
                  <a:cubicBezTo>
                    <a:pt x="138" y="642"/>
                    <a:pt x="146" y="642"/>
                    <a:pt x="153" y="642"/>
                  </a:cubicBezTo>
                  <a:cubicBezTo>
                    <a:pt x="238" y="642"/>
                    <a:pt x="307" y="573"/>
                    <a:pt x="307" y="489"/>
                  </a:cubicBezTo>
                  <a:lnTo>
                    <a:pt x="307" y="154"/>
                  </a:lnTo>
                  <a:cubicBezTo>
                    <a:pt x="307" y="69"/>
                    <a:pt x="238" y="1"/>
                    <a:pt x="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74;p53"/>
            <p:cNvSpPr/>
            <p:nvPr/>
          </p:nvSpPr>
          <p:spPr>
            <a:xfrm>
              <a:off x="6686586" y="2151745"/>
              <a:ext cx="8940" cy="18634"/>
            </a:xfrm>
            <a:custGeom>
              <a:avLst/>
              <a:gdLst/>
              <a:ahLst/>
              <a:cxnLst/>
              <a:rect l="l" t="t" r="r" b="b"/>
              <a:pathLst>
                <a:path w="308" h="642" extrusionOk="0">
                  <a:moveTo>
                    <a:pt x="154" y="0"/>
                  </a:moveTo>
                  <a:cubicBezTo>
                    <a:pt x="147" y="0"/>
                    <a:pt x="139" y="1"/>
                    <a:pt x="131" y="2"/>
                  </a:cubicBezTo>
                  <a:cubicBezTo>
                    <a:pt x="56" y="13"/>
                    <a:pt x="1" y="82"/>
                    <a:pt x="1" y="158"/>
                  </a:cubicBezTo>
                  <a:lnTo>
                    <a:pt x="1" y="484"/>
                  </a:lnTo>
                  <a:cubicBezTo>
                    <a:pt x="1" y="560"/>
                    <a:pt x="56" y="629"/>
                    <a:pt x="131" y="640"/>
                  </a:cubicBezTo>
                  <a:cubicBezTo>
                    <a:pt x="139" y="641"/>
                    <a:pt x="147" y="642"/>
                    <a:pt x="155" y="642"/>
                  </a:cubicBezTo>
                  <a:cubicBezTo>
                    <a:pt x="239" y="642"/>
                    <a:pt x="308" y="574"/>
                    <a:pt x="308" y="488"/>
                  </a:cubicBezTo>
                  <a:lnTo>
                    <a:pt x="308" y="154"/>
                  </a:lnTo>
                  <a:cubicBezTo>
                    <a:pt x="308" y="69"/>
                    <a:pt x="239" y="0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75;p53"/>
            <p:cNvSpPr/>
            <p:nvPr/>
          </p:nvSpPr>
          <p:spPr>
            <a:xfrm>
              <a:off x="6537891" y="2057559"/>
              <a:ext cx="19882" cy="15906"/>
            </a:xfrm>
            <a:custGeom>
              <a:avLst/>
              <a:gdLst/>
              <a:ahLst/>
              <a:cxnLst/>
              <a:rect l="l" t="t" r="r" b="b"/>
              <a:pathLst>
                <a:path w="685" h="548" extrusionOk="0">
                  <a:moveTo>
                    <a:pt x="397" y="0"/>
                  </a:moveTo>
                  <a:cubicBezTo>
                    <a:pt x="370" y="0"/>
                    <a:pt x="343" y="4"/>
                    <a:pt x="317" y="13"/>
                  </a:cubicBezTo>
                  <a:lnTo>
                    <a:pt x="206" y="50"/>
                  </a:lnTo>
                  <a:cubicBezTo>
                    <a:pt x="73" y="96"/>
                    <a:pt x="1" y="240"/>
                    <a:pt x="47" y="374"/>
                  </a:cubicBezTo>
                  <a:cubicBezTo>
                    <a:pt x="82" y="481"/>
                    <a:pt x="182" y="547"/>
                    <a:pt x="287" y="547"/>
                  </a:cubicBezTo>
                  <a:cubicBezTo>
                    <a:pt x="290" y="547"/>
                    <a:pt x="293" y="548"/>
                    <a:pt x="297" y="548"/>
                  </a:cubicBezTo>
                  <a:cubicBezTo>
                    <a:pt x="351" y="548"/>
                    <a:pt x="431" y="512"/>
                    <a:pt x="479" y="497"/>
                  </a:cubicBezTo>
                  <a:cubicBezTo>
                    <a:pt x="613" y="452"/>
                    <a:pt x="685" y="308"/>
                    <a:pt x="640" y="174"/>
                  </a:cubicBezTo>
                  <a:cubicBezTo>
                    <a:pt x="603" y="68"/>
                    <a:pt x="504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76;p53"/>
            <p:cNvSpPr/>
            <p:nvPr/>
          </p:nvSpPr>
          <p:spPr>
            <a:xfrm>
              <a:off x="6490290" y="2068095"/>
              <a:ext cx="36223" cy="21420"/>
            </a:xfrm>
            <a:custGeom>
              <a:avLst/>
              <a:gdLst/>
              <a:ahLst/>
              <a:cxnLst/>
              <a:rect l="l" t="t" r="r" b="b"/>
              <a:pathLst>
                <a:path w="1248" h="738" extrusionOk="0">
                  <a:moveTo>
                    <a:pt x="961" y="1"/>
                  </a:moveTo>
                  <a:cubicBezTo>
                    <a:pt x="934" y="1"/>
                    <a:pt x="907" y="5"/>
                    <a:pt x="880" y="14"/>
                  </a:cubicBezTo>
                  <a:lnTo>
                    <a:pt x="206" y="241"/>
                  </a:lnTo>
                  <a:cubicBezTo>
                    <a:pt x="73" y="285"/>
                    <a:pt x="1" y="431"/>
                    <a:pt x="47" y="565"/>
                  </a:cubicBezTo>
                  <a:cubicBezTo>
                    <a:pt x="82" y="670"/>
                    <a:pt x="182" y="738"/>
                    <a:pt x="288" y="738"/>
                  </a:cubicBezTo>
                  <a:cubicBezTo>
                    <a:pt x="315" y="738"/>
                    <a:pt x="343" y="733"/>
                    <a:pt x="369" y="724"/>
                  </a:cubicBezTo>
                  <a:lnTo>
                    <a:pt x="1042" y="497"/>
                  </a:lnTo>
                  <a:cubicBezTo>
                    <a:pt x="1176" y="453"/>
                    <a:pt x="1248" y="308"/>
                    <a:pt x="1203" y="175"/>
                  </a:cubicBezTo>
                  <a:cubicBezTo>
                    <a:pt x="1167" y="67"/>
                    <a:pt x="1067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77;p53"/>
            <p:cNvSpPr/>
            <p:nvPr/>
          </p:nvSpPr>
          <p:spPr>
            <a:xfrm>
              <a:off x="6645690" y="1898328"/>
              <a:ext cx="27487" cy="27487"/>
            </a:xfrm>
            <a:custGeom>
              <a:avLst/>
              <a:gdLst/>
              <a:ahLst/>
              <a:cxnLst/>
              <a:rect l="l" t="t" r="r" b="b"/>
              <a:pathLst>
                <a:path w="947" h="947" extrusionOk="0">
                  <a:moveTo>
                    <a:pt x="473" y="0"/>
                  </a:moveTo>
                  <a:cubicBezTo>
                    <a:pt x="212" y="0"/>
                    <a:pt x="0" y="212"/>
                    <a:pt x="0" y="474"/>
                  </a:cubicBezTo>
                  <a:cubicBezTo>
                    <a:pt x="0" y="735"/>
                    <a:pt x="212" y="947"/>
                    <a:pt x="473" y="947"/>
                  </a:cubicBezTo>
                  <a:cubicBezTo>
                    <a:pt x="735" y="947"/>
                    <a:pt x="947" y="735"/>
                    <a:pt x="947" y="474"/>
                  </a:cubicBezTo>
                  <a:cubicBezTo>
                    <a:pt x="947" y="212"/>
                    <a:pt x="735" y="0"/>
                    <a:pt x="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78;p53"/>
            <p:cNvSpPr/>
            <p:nvPr/>
          </p:nvSpPr>
          <p:spPr>
            <a:xfrm>
              <a:off x="6499259" y="1971965"/>
              <a:ext cx="11639" cy="11639"/>
            </a:xfrm>
            <a:custGeom>
              <a:avLst/>
              <a:gdLst/>
              <a:ahLst/>
              <a:cxnLst/>
              <a:rect l="l" t="t" r="r" b="b"/>
              <a:pathLst>
                <a:path w="401" h="401" extrusionOk="0">
                  <a:moveTo>
                    <a:pt x="201" y="0"/>
                  </a:moveTo>
                  <a:cubicBezTo>
                    <a:pt x="91" y="0"/>
                    <a:pt x="0" y="91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1" y="401"/>
                    <a:pt x="400" y="312"/>
                    <a:pt x="400" y="201"/>
                  </a:cubicBezTo>
                  <a:cubicBezTo>
                    <a:pt x="400" y="91"/>
                    <a:pt x="311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79;p53"/>
            <p:cNvSpPr/>
            <p:nvPr/>
          </p:nvSpPr>
          <p:spPr>
            <a:xfrm>
              <a:off x="6577597" y="1933826"/>
              <a:ext cx="41796" cy="46121"/>
            </a:xfrm>
            <a:custGeom>
              <a:avLst/>
              <a:gdLst/>
              <a:ahLst/>
              <a:cxnLst/>
              <a:rect l="l" t="t" r="r" b="b"/>
              <a:pathLst>
                <a:path w="1440" h="1589" extrusionOk="0">
                  <a:moveTo>
                    <a:pt x="720" y="1"/>
                  </a:moveTo>
                  <a:cubicBezTo>
                    <a:pt x="694" y="1"/>
                    <a:pt x="669" y="17"/>
                    <a:pt x="657" y="49"/>
                  </a:cubicBezTo>
                  <a:lnTo>
                    <a:pt x="498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8" y="724"/>
                  </a:lnTo>
                  <a:cubicBezTo>
                    <a:pt x="1" y="750"/>
                    <a:pt x="1" y="840"/>
                    <a:pt x="58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8" y="1089"/>
                  </a:cubicBezTo>
                  <a:lnTo>
                    <a:pt x="657" y="1540"/>
                  </a:lnTo>
                  <a:cubicBezTo>
                    <a:pt x="669" y="1572"/>
                    <a:pt x="695" y="1588"/>
                    <a:pt x="721" y="1588"/>
                  </a:cubicBezTo>
                  <a:cubicBezTo>
                    <a:pt x="747" y="1588"/>
                    <a:pt x="772" y="1572"/>
                    <a:pt x="783" y="1540"/>
                  </a:cubicBezTo>
                  <a:lnTo>
                    <a:pt x="944" y="1089"/>
                  </a:lnTo>
                  <a:cubicBezTo>
                    <a:pt x="950" y="1069"/>
                    <a:pt x="964" y="1054"/>
                    <a:pt x="982" y="1046"/>
                  </a:cubicBezTo>
                  <a:lnTo>
                    <a:pt x="1383" y="865"/>
                  </a:lnTo>
                  <a:cubicBezTo>
                    <a:pt x="1440" y="840"/>
                    <a:pt x="1440" y="750"/>
                    <a:pt x="1383" y="724"/>
                  </a:cubicBezTo>
                  <a:lnTo>
                    <a:pt x="982" y="543"/>
                  </a:lnTo>
                  <a:cubicBezTo>
                    <a:pt x="964" y="535"/>
                    <a:pt x="952" y="520"/>
                    <a:pt x="944" y="500"/>
                  </a:cubicBezTo>
                  <a:lnTo>
                    <a:pt x="783" y="49"/>
                  </a:lnTo>
                  <a:cubicBezTo>
                    <a:pt x="772" y="17"/>
                    <a:pt x="746" y="1"/>
                    <a:pt x="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80;p53"/>
            <p:cNvSpPr/>
            <p:nvPr/>
          </p:nvSpPr>
          <p:spPr>
            <a:xfrm>
              <a:off x="6429918" y="1894729"/>
              <a:ext cx="57411" cy="62172"/>
            </a:xfrm>
            <a:custGeom>
              <a:avLst/>
              <a:gdLst/>
              <a:ahLst/>
              <a:cxnLst/>
              <a:rect l="l" t="t" r="r" b="b"/>
              <a:pathLst>
                <a:path w="1978" h="2142" extrusionOk="0">
                  <a:moveTo>
                    <a:pt x="990" y="0"/>
                  </a:moveTo>
                  <a:cubicBezTo>
                    <a:pt x="955" y="0"/>
                    <a:pt x="919" y="22"/>
                    <a:pt x="903" y="66"/>
                  </a:cubicBezTo>
                  <a:lnTo>
                    <a:pt x="682" y="675"/>
                  </a:lnTo>
                  <a:cubicBezTo>
                    <a:pt x="673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09"/>
                    <a:pt x="1" y="1132"/>
                    <a:pt x="79" y="1166"/>
                  </a:cubicBezTo>
                  <a:lnTo>
                    <a:pt x="631" y="1410"/>
                  </a:lnTo>
                  <a:cubicBezTo>
                    <a:pt x="654" y="1420"/>
                    <a:pt x="673" y="1442"/>
                    <a:pt x="682" y="1468"/>
                  </a:cubicBezTo>
                  <a:lnTo>
                    <a:pt x="903" y="2077"/>
                  </a:lnTo>
                  <a:cubicBezTo>
                    <a:pt x="919" y="2120"/>
                    <a:pt x="955" y="2141"/>
                    <a:pt x="990" y="2141"/>
                  </a:cubicBezTo>
                  <a:cubicBezTo>
                    <a:pt x="1025" y="2141"/>
                    <a:pt x="1061" y="2120"/>
                    <a:pt x="1076" y="2077"/>
                  </a:cubicBezTo>
                  <a:lnTo>
                    <a:pt x="1297" y="1468"/>
                  </a:lnTo>
                  <a:cubicBezTo>
                    <a:pt x="1306" y="1442"/>
                    <a:pt x="1325" y="1420"/>
                    <a:pt x="1349" y="1410"/>
                  </a:cubicBezTo>
                  <a:lnTo>
                    <a:pt x="1901" y="1166"/>
                  </a:lnTo>
                  <a:cubicBezTo>
                    <a:pt x="1978" y="1132"/>
                    <a:pt x="1978" y="1011"/>
                    <a:pt x="1901" y="976"/>
                  </a:cubicBezTo>
                  <a:lnTo>
                    <a:pt x="1349" y="732"/>
                  </a:lnTo>
                  <a:cubicBezTo>
                    <a:pt x="1325" y="721"/>
                    <a:pt x="1306" y="701"/>
                    <a:pt x="1297" y="675"/>
                  </a:cubicBezTo>
                  <a:lnTo>
                    <a:pt x="1076" y="66"/>
                  </a:lnTo>
                  <a:cubicBezTo>
                    <a:pt x="1061" y="22"/>
                    <a:pt x="1025" y="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1665;p32"/>
          <p:cNvSpPr txBox="1">
            <a:spLocks/>
          </p:cNvSpPr>
          <p:nvPr/>
        </p:nvSpPr>
        <p:spPr>
          <a:xfrm>
            <a:off x="1086925" y="3839536"/>
            <a:ext cx="3679930" cy="441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cxnSp>
        <p:nvCxnSpPr>
          <p:cNvPr id="54" name="Google Shape;2223;p47"/>
          <p:cNvCxnSpPr/>
          <p:nvPr/>
        </p:nvCxnSpPr>
        <p:spPr>
          <a:xfrm>
            <a:off x="4770960" y="4052034"/>
            <a:ext cx="565916" cy="46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57" name="Google Shape;2370;p50"/>
          <p:cNvSpPr/>
          <p:nvPr/>
        </p:nvSpPr>
        <p:spPr>
          <a:xfrm>
            <a:off x="5422264" y="3850294"/>
            <a:ext cx="2993114" cy="35669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79" y="1331649"/>
            <a:ext cx="1051169" cy="78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852332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32"/>
          <p:cNvSpPr/>
          <p:nvPr/>
        </p:nvSpPr>
        <p:spPr>
          <a:xfrm>
            <a:off x="8017857" y="4419494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32"/>
          <p:cNvSpPr/>
          <p:nvPr/>
        </p:nvSpPr>
        <p:spPr>
          <a:xfrm>
            <a:off x="748837" y="114606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32"/>
          <p:cNvSpPr/>
          <p:nvPr/>
        </p:nvSpPr>
        <p:spPr>
          <a:xfrm>
            <a:off x="273684" y="29508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2587;p53"/>
          <p:cNvGrpSpPr/>
          <p:nvPr/>
        </p:nvGrpSpPr>
        <p:grpSpPr>
          <a:xfrm>
            <a:off x="848281" y="762961"/>
            <a:ext cx="496426" cy="415889"/>
            <a:chOff x="8035087" y="1291415"/>
            <a:chExt cx="376222" cy="364612"/>
          </a:xfrm>
        </p:grpSpPr>
        <p:sp>
          <p:nvSpPr>
            <p:cNvPr id="13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7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9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0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1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22" name="Google Shape;1665;p32"/>
          <p:cNvSpPr txBox="1">
            <a:spLocks/>
          </p:cNvSpPr>
          <p:nvPr/>
        </p:nvSpPr>
        <p:spPr>
          <a:xfrm>
            <a:off x="2038943" y="991505"/>
            <a:ext cx="6376435" cy="203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alt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    </a:t>
            </a:r>
            <a:r>
              <a:rPr lang="en-US" alt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(1)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ngừng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nghẹn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ngào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:           	</a:t>
            </a:r>
          </a:p>
          <a:p>
            <a:pPr marL="0" indent="0" algn="just">
              <a:spcAft>
                <a:spcPts val="1600"/>
              </a:spcAft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(1)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buồn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lão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nay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ốm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lắm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chờ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buýt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Dẫu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nhẹ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spcAft>
                <a:spcPts val="1600"/>
              </a:spcAft>
            </a:pPr>
            <a:endParaRPr lang="en-US" altLang="en-US" sz="2000" i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25" name="Google Shape;1665;p32"/>
          <p:cNvSpPr txBox="1">
            <a:spLocks/>
          </p:cNvSpPr>
          <p:nvPr/>
        </p:nvSpPr>
        <p:spPr>
          <a:xfrm>
            <a:off x="3129300" y="433088"/>
            <a:ext cx="3443623" cy="36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oogle Shape;2669;p53"/>
          <p:cNvGrpSpPr/>
          <p:nvPr/>
        </p:nvGrpSpPr>
        <p:grpSpPr>
          <a:xfrm>
            <a:off x="627343" y="3767472"/>
            <a:ext cx="376774" cy="370127"/>
            <a:chOff x="6425738" y="1894729"/>
            <a:chExt cx="376774" cy="370127"/>
          </a:xfrm>
        </p:grpSpPr>
        <p:sp>
          <p:nvSpPr>
            <p:cNvPr id="39" name="Google Shape;2670;p53"/>
            <p:cNvSpPr/>
            <p:nvPr/>
          </p:nvSpPr>
          <p:spPr>
            <a:xfrm>
              <a:off x="6431805" y="1955043"/>
              <a:ext cx="363045" cy="302499"/>
            </a:xfrm>
            <a:custGeom>
              <a:avLst/>
              <a:gdLst/>
              <a:ahLst/>
              <a:cxnLst/>
              <a:rect l="l" t="t" r="r" b="b"/>
              <a:pathLst>
                <a:path w="12508" h="10422" extrusionOk="0">
                  <a:moveTo>
                    <a:pt x="12508" y="1"/>
                  </a:moveTo>
                  <a:lnTo>
                    <a:pt x="227" y="4081"/>
                  </a:lnTo>
                  <a:cubicBezTo>
                    <a:pt x="22" y="4148"/>
                    <a:pt x="0" y="4432"/>
                    <a:pt x="193" y="4530"/>
                  </a:cubicBezTo>
                  <a:lnTo>
                    <a:pt x="2978" y="5949"/>
                  </a:lnTo>
                  <a:lnTo>
                    <a:pt x="4645" y="10262"/>
                  </a:lnTo>
                  <a:cubicBezTo>
                    <a:pt x="4683" y="10363"/>
                    <a:pt x="4779" y="10421"/>
                    <a:pt x="4876" y="10421"/>
                  </a:cubicBezTo>
                  <a:cubicBezTo>
                    <a:pt x="4931" y="10421"/>
                    <a:pt x="4987" y="10403"/>
                    <a:pt x="5033" y="10364"/>
                  </a:cubicBezTo>
                  <a:lnTo>
                    <a:pt x="7809" y="8411"/>
                  </a:lnTo>
                  <a:lnTo>
                    <a:pt x="10794" y="9931"/>
                  </a:lnTo>
                  <a:cubicBezTo>
                    <a:pt x="10830" y="9949"/>
                    <a:pt x="10868" y="9958"/>
                    <a:pt x="10905" y="9958"/>
                  </a:cubicBezTo>
                  <a:cubicBezTo>
                    <a:pt x="11021" y="9958"/>
                    <a:pt x="11130" y="9873"/>
                    <a:pt x="11147" y="9747"/>
                  </a:cubicBezTo>
                  <a:lnTo>
                    <a:pt x="12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71;p53"/>
            <p:cNvSpPr/>
            <p:nvPr/>
          </p:nvSpPr>
          <p:spPr>
            <a:xfrm>
              <a:off x="6425738" y="1947758"/>
              <a:ext cx="376774" cy="317098"/>
            </a:xfrm>
            <a:custGeom>
              <a:avLst/>
              <a:gdLst/>
              <a:ahLst/>
              <a:cxnLst/>
              <a:rect l="l" t="t" r="r" b="b"/>
              <a:pathLst>
                <a:path w="12981" h="10925" extrusionOk="0">
                  <a:moveTo>
                    <a:pt x="10710" y="1187"/>
                  </a:moveTo>
                  <a:lnTo>
                    <a:pt x="3102" y="5870"/>
                  </a:lnTo>
                  <a:lnTo>
                    <a:pt x="542" y="4565"/>
                  </a:lnTo>
                  <a:lnTo>
                    <a:pt x="10710" y="1187"/>
                  </a:lnTo>
                  <a:close/>
                  <a:moveTo>
                    <a:pt x="6492" y="8170"/>
                  </a:moveTo>
                  <a:lnTo>
                    <a:pt x="7523" y="8696"/>
                  </a:lnTo>
                  <a:lnTo>
                    <a:pt x="5833" y="9874"/>
                  </a:lnTo>
                  <a:lnTo>
                    <a:pt x="6492" y="8170"/>
                  </a:lnTo>
                  <a:close/>
                  <a:moveTo>
                    <a:pt x="12342" y="1087"/>
                  </a:moveTo>
                  <a:lnTo>
                    <a:pt x="11106" y="9947"/>
                  </a:lnTo>
                  <a:lnTo>
                    <a:pt x="8135" y="8433"/>
                  </a:lnTo>
                  <a:lnTo>
                    <a:pt x="8132" y="8433"/>
                  </a:lnTo>
                  <a:lnTo>
                    <a:pt x="6725" y="7716"/>
                  </a:lnTo>
                  <a:lnTo>
                    <a:pt x="12342" y="1087"/>
                  </a:lnTo>
                  <a:close/>
                  <a:moveTo>
                    <a:pt x="11487" y="1308"/>
                  </a:moveTo>
                  <a:lnTo>
                    <a:pt x="6202" y="7545"/>
                  </a:lnTo>
                  <a:cubicBezTo>
                    <a:pt x="6184" y="7567"/>
                    <a:pt x="6168" y="7591"/>
                    <a:pt x="6158" y="7617"/>
                  </a:cubicBezTo>
                  <a:lnTo>
                    <a:pt x="6118" y="7722"/>
                  </a:lnTo>
                  <a:lnTo>
                    <a:pt x="5082" y="10395"/>
                  </a:lnTo>
                  <a:lnTo>
                    <a:pt x="3501" y="6223"/>
                  </a:lnTo>
                  <a:lnTo>
                    <a:pt x="11487" y="1308"/>
                  </a:lnTo>
                  <a:close/>
                  <a:moveTo>
                    <a:pt x="12715" y="0"/>
                  </a:moveTo>
                  <a:cubicBezTo>
                    <a:pt x="12689" y="0"/>
                    <a:pt x="12663" y="4"/>
                    <a:pt x="12637" y="14"/>
                  </a:cubicBezTo>
                  <a:lnTo>
                    <a:pt x="356" y="4094"/>
                  </a:lnTo>
                  <a:cubicBezTo>
                    <a:pt x="165" y="4158"/>
                    <a:pt x="31" y="4330"/>
                    <a:pt x="16" y="4531"/>
                  </a:cubicBezTo>
                  <a:cubicBezTo>
                    <a:pt x="1" y="4732"/>
                    <a:pt x="106" y="4922"/>
                    <a:pt x="287" y="5014"/>
                  </a:cubicBezTo>
                  <a:lnTo>
                    <a:pt x="3022" y="6407"/>
                  </a:lnTo>
                  <a:lnTo>
                    <a:pt x="4613" y="10601"/>
                  </a:lnTo>
                  <a:cubicBezTo>
                    <a:pt x="4688" y="10797"/>
                    <a:pt x="4872" y="10924"/>
                    <a:pt x="5081" y="10924"/>
                  </a:cubicBezTo>
                  <a:lnTo>
                    <a:pt x="5084" y="10924"/>
                  </a:lnTo>
                  <a:cubicBezTo>
                    <a:pt x="5225" y="10924"/>
                    <a:pt x="5354" y="10866"/>
                    <a:pt x="5448" y="10770"/>
                  </a:cubicBezTo>
                  <a:lnTo>
                    <a:pt x="8040" y="8964"/>
                  </a:lnTo>
                  <a:lnTo>
                    <a:pt x="10887" y="10415"/>
                  </a:lnTo>
                  <a:cubicBezTo>
                    <a:pt x="10958" y="10451"/>
                    <a:pt x="11036" y="10469"/>
                    <a:pt x="11114" y="10469"/>
                  </a:cubicBezTo>
                  <a:cubicBezTo>
                    <a:pt x="11193" y="10469"/>
                    <a:pt x="11273" y="10450"/>
                    <a:pt x="11345" y="10412"/>
                  </a:cubicBezTo>
                  <a:cubicBezTo>
                    <a:pt x="11488" y="10339"/>
                    <a:pt x="11586" y="10197"/>
                    <a:pt x="11609" y="10038"/>
                  </a:cubicBezTo>
                  <a:lnTo>
                    <a:pt x="12970" y="291"/>
                  </a:lnTo>
                  <a:cubicBezTo>
                    <a:pt x="12970" y="282"/>
                    <a:pt x="12971" y="273"/>
                    <a:pt x="12971" y="264"/>
                  </a:cubicBezTo>
                  <a:cubicBezTo>
                    <a:pt x="12980" y="119"/>
                    <a:pt x="12852" y="0"/>
                    <a:pt x="12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72;p53"/>
            <p:cNvSpPr/>
            <p:nvPr/>
          </p:nvSpPr>
          <p:spPr>
            <a:xfrm>
              <a:off x="6716104" y="2176707"/>
              <a:ext cx="8940" cy="18663"/>
            </a:xfrm>
            <a:custGeom>
              <a:avLst/>
              <a:gdLst/>
              <a:ahLst/>
              <a:cxnLst/>
              <a:rect l="l" t="t" r="r" b="b"/>
              <a:pathLst>
                <a:path w="308" h="643" extrusionOk="0">
                  <a:moveTo>
                    <a:pt x="155" y="1"/>
                  </a:moveTo>
                  <a:cubicBezTo>
                    <a:pt x="147" y="1"/>
                    <a:pt x="139" y="1"/>
                    <a:pt x="131" y="2"/>
                  </a:cubicBezTo>
                  <a:cubicBezTo>
                    <a:pt x="54" y="13"/>
                    <a:pt x="1" y="81"/>
                    <a:pt x="1" y="157"/>
                  </a:cubicBezTo>
                  <a:lnTo>
                    <a:pt x="1" y="484"/>
                  </a:lnTo>
                  <a:cubicBezTo>
                    <a:pt x="1" y="561"/>
                    <a:pt x="54" y="628"/>
                    <a:pt x="131" y="641"/>
                  </a:cubicBezTo>
                  <a:cubicBezTo>
                    <a:pt x="139" y="642"/>
                    <a:pt x="147" y="642"/>
                    <a:pt x="154" y="642"/>
                  </a:cubicBezTo>
                  <a:cubicBezTo>
                    <a:pt x="239" y="642"/>
                    <a:pt x="308" y="573"/>
                    <a:pt x="308" y="489"/>
                  </a:cubicBezTo>
                  <a:lnTo>
                    <a:pt x="308" y="154"/>
                  </a:lnTo>
                  <a:cubicBezTo>
                    <a:pt x="308" y="68"/>
                    <a:pt x="239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73;p53"/>
            <p:cNvSpPr/>
            <p:nvPr/>
          </p:nvSpPr>
          <p:spPr>
            <a:xfrm>
              <a:off x="6732242" y="2138771"/>
              <a:ext cx="8911" cy="18663"/>
            </a:xfrm>
            <a:custGeom>
              <a:avLst/>
              <a:gdLst/>
              <a:ahLst/>
              <a:cxnLst/>
              <a:rect l="l" t="t" r="r" b="b"/>
              <a:pathLst>
                <a:path w="307" h="643" extrusionOk="0">
                  <a:moveTo>
                    <a:pt x="154" y="1"/>
                  </a:moveTo>
                  <a:cubicBezTo>
                    <a:pt x="146" y="1"/>
                    <a:pt x="138" y="1"/>
                    <a:pt x="130" y="3"/>
                  </a:cubicBezTo>
                  <a:cubicBezTo>
                    <a:pt x="55" y="13"/>
                    <a:pt x="0" y="81"/>
                    <a:pt x="0" y="157"/>
                  </a:cubicBezTo>
                  <a:lnTo>
                    <a:pt x="0" y="484"/>
                  </a:lnTo>
                  <a:cubicBezTo>
                    <a:pt x="0" y="561"/>
                    <a:pt x="55" y="628"/>
                    <a:pt x="130" y="641"/>
                  </a:cubicBezTo>
                  <a:cubicBezTo>
                    <a:pt x="138" y="642"/>
                    <a:pt x="146" y="642"/>
                    <a:pt x="153" y="642"/>
                  </a:cubicBezTo>
                  <a:cubicBezTo>
                    <a:pt x="238" y="642"/>
                    <a:pt x="307" y="573"/>
                    <a:pt x="307" y="489"/>
                  </a:cubicBezTo>
                  <a:lnTo>
                    <a:pt x="307" y="154"/>
                  </a:lnTo>
                  <a:cubicBezTo>
                    <a:pt x="307" y="69"/>
                    <a:pt x="238" y="1"/>
                    <a:pt x="1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74;p53"/>
            <p:cNvSpPr/>
            <p:nvPr/>
          </p:nvSpPr>
          <p:spPr>
            <a:xfrm>
              <a:off x="6686586" y="2151745"/>
              <a:ext cx="8940" cy="18634"/>
            </a:xfrm>
            <a:custGeom>
              <a:avLst/>
              <a:gdLst/>
              <a:ahLst/>
              <a:cxnLst/>
              <a:rect l="l" t="t" r="r" b="b"/>
              <a:pathLst>
                <a:path w="308" h="642" extrusionOk="0">
                  <a:moveTo>
                    <a:pt x="154" y="0"/>
                  </a:moveTo>
                  <a:cubicBezTo>
                    <a:pt x="147" y="0"/>
                    <a:pt x="139" y="1"/>
                    <a:pt x="131" y="2"/>
                  </a:cubicBezTo>
                  <a:cubicBezTo>
                    <a:pt x="56" y="13"/>
                    <a:pt x="1" y="82"/>
                    <a:pt x="1" y="158"/>
                  </a:cubicBezTo>
                  <a:lnTo>
                    <a:pt x="1" y="484"/>
                  </a:lnTo>
                  <a:cubicBezTo>
                    <a:pt x="1" y="560"/>
                    <a:pt x="56" y="629"/>
                    <a:pt x="131" y="640"/>
                  </a:cubicBezTo>
                  <a:cubicBezTo>
                    <a:pt x="139" y="641"/>
                    <a:pt x="147" y="642"/>
                    <a:pt x="155" y="642"/>
                  </a:cubicBezTo>
                  <a:cubicBezTo>
                    <a:pt x="239" y="642"/>
                    <a:pt x="308" y="574"/>
                    <a:pt x="308" y="488"/>
                  </a:cubicBezTo>
                  <a:lnTo>
                    <a:pt x="308" y="154"/>
                  </a:lnTo>
                  <a:cubicBezTo>
                    <a:pt x="308" y="69"/>
                    <a:pt x="239" y="0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75;p53"/>
            <p:cNvSpPr/>
            <p:nvPr/>
          </p:nvSpPr>
          <p:spPr>
            <a:xfrm>
              <a:off x="6537891" y="2057559"/>
              <a:ext cx="19882" cy="15906"/>
            </a:xfrm>
            <a:custGeom>
              <a:avLst/>
              <a:gdLst/>
              <a:ahLst/>
              <a:cxnLst/>
              <a:rect l="l" t="t" r="r" b="b"/>
              <a:pathLst>
                <a:path w="685" h="548" extrusionOk="0">
                  <a:moveTo>
                    <a:pt x="397" y="0"/>
                  </a:moveTo>
                  <a:cubicBezTo>
                    <a:pt x="370" y="0"/>
                    <a:pt x="343" y="4"/>
                    <a:pt x="317" y="13"/>
                  </a:cubicBezTo>
                  <a:lnTo>
                    <a:pt x="206" y="50"/>
                  </a:lnTo>
                  <a:cubicBezTo>
                    <a:pt x="73" y="96"/>
                    <a:pt x="1" y="240"/>
                    <a:pt x="47" y="374"/>
                  </a:cubicBezTo>
                  <a:cubicBezTo>
                    <a:pt x="82" y="481"/>
                    <a:pt x="182" y="547"/>
                    <a:pt x="287" y="547"/>
                  </a:cubicBezTo>
                  <a:cubicBezTo>
                    <a:pt x="290" y="547"/>
                    <a:pt x="293" y="548"/>
                    <a:pt x="297" y="548"/>
                  </a:cubicBezTo>
                  <a:cubicBezTo>
                    <a:pt x="351" y="548"/>
                    <a:pt x="431" y="512"/>
                    <a:pt x="479" y="497"/>
                  </a:cubicBezTo>
                  <a:cubicBezTo>
                    <a:pt x="613" y="452"/>
                    <a:pt x="685" y="308"/>
                    <a:pt x="640" y="174"/>
                  </a:cubicBezTo>
                  <a:cubicBezTo>
                    <a:pt x="603" y="68"/>
                    <a:pt x="504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76;p53"/>
            <p:cNvSpPr/>
            <p:nvPr/>
          </p:nvSpPr>
          <p:spPr>
            <a:xfrm>
              <a:off x="6490290" y="2068095"/>
              <a:ext cx="36223" cy="21420"/>
            </a:xfrm>
            <a:custGeom>
              <a:avLst/>
              <a:gdLst/>
              <a:ahLst/>
              <a:cxnLst/>
              <a:rect l="l" t="t" r="r" b="b"/>
              <a:pathLst>
                <a:path w="1248" h="738" extrusionOk="0">
                  <a:moveTo>
                    <a:pt x="961" y="1"/>
                  </a:moveTo>
                  <a:cubicBezTo>
                    <a:pt x="934" y="1"/>
                    <a:pt x="907" y="5"/>
                    <a:pt x="880" y="14"/>
                  </a:cubicBezTo>
                  <a:lnTo>
                    <a:pt x="206" y="241"/>
                  </a:lnTo>
                  <a:cubicBezTo>
                    <a:pt x="73" y="285"/>
                    <a:pt x="1" y="431"/>
                    <a:pt x="47" y="565"/>
                  </a:cubicBezTo>
                  <a:cubicBezTo>
                    <a:pt x="82" y="670"/>
                    <a:pt x="182" y="738"/>
                    <a:pt x="288" y="738"/>
                  </a:cubicBezTo>
                  <a:cubicBezTo>
                    <a:pt x="315" y="738"/>
                    <a:pt x="343" y="733"/>
                    <a:pt x="369" y="724"/>
                  </a:cubicBezTo>
                  <a:lnTo>
                    <a:pt x="1042" y="497"/>
                  </a:lnTo>
                  <a:cubicBezTo>
                    <a:pt x="1176" y="453"/>
                    <a:pt x="1248" y="308"/>
                    <a:pt x="1203" y="175"/>
                  </a:cubicBezTo>
                  <a:cubicBezTo>
                    <a:pt x="1167" y="67"/>
                    <a:pt x="1067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77;p53"/>
            <p:cNvSpPr/>
            <p:nvPr/>
          </p:nvSpPr>
          <p:spPr>
            <a:xfrm>
              <a:off x="6645690" y="1898328"/>
              <a:ext cx="27487" cy="27487"/>
            </a:xfrm>
            <a:custGeom>
              <a:avLst/>
              <a:gdLst/>
              <a:ahLst/>
              <a:cxnLst/>
              <a:rect l="l" t="t" r="r" b="b"/>
              <a:pathLst>
                <a:path w="947" h="947" extrusionOk="0">
                  <a:moveTo>
                    <a:pt x="473" y="0"/>
                  </a:moveTo>
                  <a:cubicBezTo>
                    <a:pt x="212" y="0"/>
                    <a:pt x="0" y="212"/>
                    <a:pt x="0" y="474"/>
                  </a:cubicBezTo>
                  <a:cubicBezTo>
                    <a:pt x="0" y="735"/>
                    <a:pt x="212" y="947"/>
                    <a:pt x="473" y="947"/>
                  </a:cubicBezTo>
                  <a:cubicBezTo>
                    <a:pt x="735" y="947"/>
                    <a:pt x="947" y="735"/>
                    <a:pt x="947" y="474"/>
                  </a:cubicBezTo>
                  <a:cubicBezTo>
                    <a:pt x="947" y="212"/>
                    <a:pt x="735" y="0"/>
                    <a:pt x="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78;p53"/>
            <p:cNvSpPr/>
            <p:nvPr/>
          </p:nvSpPr>
          <p:spPr>
            <a:xfrm>
              <a:off x="6499259" y="1971965"/>
              <a:ext cx="11639" cy="11639"/>
            </a:xfrm>
            <a:custGeom>
              <a:avLst/>
              <a:gdLst/>
              <a:ahLst/>
              <a:cxnLst/>
              <a:rect l="l" t="t" r="r" b="b"/>
              <a:pathLst>
                <a:path w="401" h="401" extrusionOk="0">
                  <a:moveTo>
                    <a:pt x="201" y="0"/>
                  </a:moveTo>
                  <a:cubicBezTo>
                    <a:pt x="91" y="0"/>
                    <a:pt x="0" y="91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1" y="401"/>
                    <a:pt x="400" y="312"/>
                    <a:pt x="400" y="201"/>
                  </a:cubicBezTo>
                  <a:cubicBezTo>
                    <a:pt x="400" y="91"/>
                    <a:pt x="311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79;p53"/>
            <p:cNvSpPr/>
            <p:nvPr/>
          </p:nvSpPr>
          <p:spPr>
            <a:xfrm>
              <a:off x="6577597" y="1933826"/>
              <a:ext cx="41796" cy="46121"/>
            </a:xfrm>
            <a:custGeom>
              <a:avLst/>
              <a:gdLst/>
              <a:ahLst/>
              <a:cxnLst/>
              <a:rect l="l" t="t" r="r" b="b"/>
              <a:pathLst>
                <a:path w="1440" h="1589" extrusionOk="0">
                  <a:moveTo>
                    <a:pt x="720" y="1"/>
                  </a:moveTo>
                  <a:cubicBezTo>
                    <a:pt x="694" y="1"/>
                    <a:pt x="669" y="17"/>
                    <a:pt x="657" y="49"/>
                  </a:cubicBezTo>
                  <a:lnTo>
                    <a:pt x="498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8" y="724"/>
                  </a:lnTo>
                  <a:cubicBezTo>
                    <a:pt x="1" y="750"/>
                    <a:pt x="1" y="840"/>
                    <a:pt x="58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8" y="1089"/>
                  </a:cubicBezTo>
                  <a:lnTo>
                    <a:pt x="657" y="1540"/>
                  </a:lnTo>
                  <a:cubicBezTo>
                    <a:pt x="669" y="1572"/>
                    <a:pt x="695" y="1588"/>
                    <a:pt x="721" y="1588"/>
                  </a:cubicBezTo>
                  <a:cubicBezTo>
                    <a:pt x="747" y="1588"/>
                    <a:pt x="772" y="1572"/>
                    <a:pt x="783" y="1540"/>
                  </a:cubicBezTo>
                  <a:lnTo>
                    <a:pt x="944" y="1089"/>
                  </a:lnTo>
                  <a:cubicBezTo>
                    <a:pt x="950" y="1069"/>
                    <a:pt x="964" y="1054"/>
                    <a:pt x="982" y="1046"/>
                  </a:cubicBezTo>
                  <a:lnTo>
                    <a:pt x="1383" y="865"/>
                  </a:lnTo>
                  <a:cubicBezTo>
                    <a:pt x="1440" y="840"/>
                    <a:pt x="1440" y="750"/>
                    <a:pt x="1383" y="724"/>
                  </a:cubicBezTo>
                  <a:lnTo>
                    <a:pt x="982" y="543"/>
                  </a:lnTo>
                  <a:cubicBezTo>
                    <a:pt x="964" y="535"/>
                    <a:pt x="952" y="520"/>
                    <a:pt x="944" y="500"/>
                  </a:cubicBezTo>
                  <a:lnTo>
                    <a:pt x="783" y="49"/>
                  </a:lnTo>
                  <a:cubicBezTo>
                    <a:pt x="772" y="17"/>
                    <a:pt x="746" y="1"/>
                    <a:pt x="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80;p53"/>
            <p:cNvSpPr/>
            <p:nvPr/>
          </p:nvSpPr>
          <p:spPr>
            <a:xfrm>
              <a:off x="6429918" y="1894729"/>
              <a:ext cx="57411" cy="62172"/>
            </a:xfrm>
            <a:custGeom>
              <a:avLst/>
              <a:gdLst/>
              <a:ahLst/>
              <a:cxnLst/>
              <a:rect l="l" t="t" r="r" b="b"/>
              <a:pathLst>
                <a:path w="1978" h="2142" extrusionOk="0">
                  <a:moveTo>
                    <a:pt x="990" y="0"/>
                  </a:moveTo>
                  <a:cubicBezTo>
                    <a:pt x="955" y="0"/>
                    <a:pt x="919" y="22"/>
                    <a:pt x="903" y="66"/>
                  </a:cubicBezTo>
                  <a:lnTo>
                    <a:pt x="682" y="675"/>
                  </a:lnTo>
                  <a:cubicBezTo>
                    <a:pt x="673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09"/>
                    <a:pt x="1" y="1132"/>
                    <a:pt x="79" y="1166"/>
                  </a:cubicBezTo>
                  <a:lnTo>
                    <a:pt x="631" y="1410"/>
                  </a:lnTo>
                  <a:cubicBezTo>
                    <a:pt x="654" y="1420"/>
                    <a:pt x="673" y="1442"/>
                    <a:pt x="682" y="1468"/>
                  </a:cubicBezTo>
                  <a:lnTo>
                    <a:pt x="903" y="2077"/>
                  </a:lnTo>
                  <a:cubicBezTo>
                    <a:pt x="919" y="2120"/>
                    <a:pt x="955" y="2141"/>
                    <a:pt x="990" y="2141"/>
                  </a:cubicBezTo>
                  <a:cubicBezTo>
                    <a:pt x="1025" y="2141"/>
                    <a:pt x="1061" y="2120"/>
                    <a:pt x="1076" y="2077"/>
                  </a:cubicBezTo>
                  <a:lnTo>
                    <a:pt x="1297" y="1468"/>
                  </a:lnTo>
                  <a:cubicBezTo>
                    <a:pt x="1306" y="1442"/>
                    <a:pt x="1325" y="1420"/>
                    <a:pt x="1349" y="1410"/>
                  </a:cubicBezTo>
                  <a:lnTo>
                    <a:pt x="1901" y="1166"/>
                  </a:lnTo>
                  <a:cubicBezTo>
                    <a:pt x="1978" y="1132"/>
                    <a:pt x="1978" y="1011"/>
                    <a:pt x="1901" y="976"/>
                  </a:cubicBezTo>
                  <a:lnTo>
                    <a:pt x="1349" y="732"/>
                  </a:lnTo>
                  <a:cubicBezTo>
                    <a:pt x="1325" y="721"/>
                    <a:pt x="1306" y="701"/>
                    <a:pt x="1297" y="675"/>
                  </a:cubicBezTo>
                  <a:lnTo>
                    <a:pt x="1076" y="66"/>
                  </a:lnTo>
                  <a:cubicBezTo>
                    <a:pt x="1061" y="22"/>
                    <a:pt x="1025" y="0"/>
                    <a:pt x="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1665;p32"/>
          <p:cNvSpPr txBox="1">
            <a:spLocks/>
          </p:cNvSpPr>
          <p:nvPr/>
        </p:nvSpPr>
        <p:spPr>
          <a:xfrm>
            <a:off x="1090549" y="3717932"/>
            <a:ext cx="3843332" cy="4652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cxnSp>
        <p:nvCxnSpPr>
          <p:cNvPr id="52" name="Google Shape;2223;p47"/>
          <p:cNvCxnSpPr/>
          <p:nvPr/>
        </p:nvCxnSpPr>
        <p:spPr>
          <a:xfrm>
            <a:off x="5049879" y="3962258"/>
            <a:ext cx="571234" cy="17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55" name="Google Shape;2370;p50"/>
          <p:cNvSpPr/>
          <p:nvPr/>
        </p:nvSpPr>
        <p:spPr>
          <a:xfrm>
            <a:off x="5922334" y="3366321"/>
            <a:ext cx="2732568" cy="122542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ô.</a:t>
            </a:r>
          </a:p>
        </p:txBody>
      </p:sp>
      <p:pic>
        <p:nvPicPr>
          <p:cNvPr id="5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79" y="1331649"/>
            <a:ext cx="1051169" cy="78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718514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32"/>
          <p:cNvSpPr/>
          <p:nvPr/>
        </p:nvSpPr>
        <p:spPr>
          <a:xfrm>
            <a:off x="8017857" y="4419494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32"/>
          <p:cNvSpPr/>
          <p:nvPr/>
        </p:nvSpPr>
        <p:spPr>
          <a:xfrm>
            <a:off x="748837" y="114606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32"/>
          <p:cNvSpPr/>
          <p:nvPr/>
        </p:nvSpPr>
        <p:spPr>
          <a:xfrm>
            <a:off x="273684" y="29508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2587;p53"/>
          <p:cNvGrpSpPr/>
          <p:nvPr/>
        </p:nvGrpSpPr>
        <p:grpSpPr>
          <a:xfrm>
            <a:off x="848281" y="762961"/>
            <a:ext cx="496426" cy="415889"/>
            <a:chOff x="8035087" y="1291415"/>
            <a:chExt cx="376222" cy="364612"/>
          </a:xfrm>
        </p:grpSpPr>
        <p:sp>
          <p:nvSpPr>
            <p:cNvPr id="13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7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9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0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1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22" name="Google Shape;1665;p32"/>
          <p:cNvSpPr txBox="1">
            <a:spLocks/>
          </p:cNvSpPr>
          <p:nvPr/>
        </p:nvSpPr>
        <p:spPr>
          <a:xfrm>
            <a:off x="2038943" y="991505"/>
            <a:ext cx="6376435" cy="203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alt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     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ngừng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nghẹn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ngào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:           	</a:t>
            </a:r>
          </a:p>
          <a:p>
            <a:pPr marL="0" indent="0" algn="just">
              <a:lnSpc>
                <a:spcPct val="150000"/>
              </a:lnSpc>
              <a:spcAft>
                <a:spcPts val="1600"/>
              </a:spcAft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-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buồn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lão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nay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ốm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lắm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chờ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buýt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Dẫu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nhẹ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spcAft>
                <a:spcPts val="1600"/>
              </a:spcAft>
            </a:pPr>
            <a:endParaRPr lang="en-US" altLang="en-US" sz="2000" i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25" name="Google Shape;1665;p32"/>
          <p:cNvSpPr txBox="1">
            <a:spLocks/>
          </p:cNvSpPr>
          <p:nvPr/>
        </p:nvSpPr>
        <p:spPr>
          <a:xfrm>
            <a:off x="3129300" y="433088"/>
            <a:ext cx="3443623" cy="36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79" y="1331649"/>
            <a:ext cx="1051169" cy="78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4335325" y="1420603"/>
            <a:ext cx="119410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95593" y="1420603"/>
            <a:ext cx="100943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480938" y="3001059"/>
            <a:ext cx="76021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074863" y="2991770"/>
            <a:ext cx="10381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Google Shape;2370;p50"/>
          <p:cNvSpPr/>
          <p:nvPr/>
        </p:nvSpPr>
        <p:spPr>
          <a:xfrm>
            <a:off x="1588351" y="4120437"/>
            <a:ext cx="1396486" cy="43099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Google Shape;2371;p50"/>
          <p:cNvSpPr/>
          <p:nvPr/>
        </p:nvSpPr>
        <p:spPr>
          <a:xfrm>
            <a:off x="3165841" y="4120437"/>
            <a:ext cx="1673123" cy="43099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nghẹn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2372;p50"/>
          <p:cNvSpPr/>
          <p:nvPr/>
        </p:nvSpPr>
        <p:spPr>
          <a:xfrm>
            <a:off x="5037304" y="4120437"/>
            <a:ext cx="1396486" cy="43099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Google Shape;2373;p50"/>
          <p:cNvSpPr/>
          <p:nvPr/>
        </p:nvSpPr>
        <p:spPr>
          <a:xfrm>
            <a:off x="6632129" y="4120437"/>
            <a:ext cx="1396486" cy="4309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33666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7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41"/>
          <p:cNvSpPr/>
          <p:nvPr/>
        </p:nvSpPr>
        <p:spPr>
          <a:xfrm>
            <a:off x="1481109" y="1357428"/>
            <a:ext cx="6347400" cy="2350800"/>
          </a:xfrm>
          <a:prstGeom prst="roundRect">
            <a:avLst>
              <a:gd name="adj" fmla="val 10811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41"/>
          <p:cNvSpPr txBox="1">
            <a:spLocks noGrp="1"/>
          </p:cNvSpPr>
          <p:nvPr>
            <p:ph type="title"/>
          </p:nvPr>
        </p:nvSpPr>
        <p:spPr>
          <a:xfrm>
            <a:off x="1325981" y="1894805"/>
            <a:ext cx="5643900" cy="12103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CHÍNH TẢ</a:t>
            </a:r>
            <a:endParaRPr sz="48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7" name="Google Shape;2087;p41"/>
          <p:cNvSpPr/>
          <p:nvPr/>
        </p:nvSpPr>
        <p:spPr>
          <a:xfrm>
            <a:off x="4846560" y="3476980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41"/>
          <p:cNvSpPr/>
          <p:nvPr/>
        </p:nvSpPr>
        <p:spPr>
          <a:xfrm>
            <a:off x="1590583" y="1136299"/>
            <a:ext cx="510755" cy="474667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41"/>
          <p:cNvSpPr/>
          <p:nvPr/>
        </p:nvSpPr>
        <p:spPr>
          <a:xfrm>
            <a:off x="1037149" y="1346513"/>
            <a:ext cx="1126143" cy="539881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587;p53"/>
          <p:cNvGrpSpPr/>
          <p:nvPr/>
        </p:nvGrpSpPr>
        <p:grpSpPr>
          <a:xfrm rot="1756468">
            <a:off x="6545790" y="1686572"/>
            <a:ext cx="1044367" cy="908931"/>
            <a:chOff x="8035087" y="1291415"/>
            <a:chExt cx="376222" cy="364612"/>
          </a:xfrm>
        </p:grpSpPr>
        <p:sp>
          <p:nvSpPr>
            <p:cNvPr id="9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2881;p53"/>
          <p:cNvGrpSpPr/>
          <p:nvPr/>
        </p:nvGrpSpPr>
        <p:grpSpPr>
          <a:xfrm rot="12502672">
            <a:off x="7180355" y="2748690"/>
            <a:ext cx="389370" cy="375613"/>
            <a:chOff x="8034594" y="2498072"/>
            <a:chExt cx="389370" cy="375613"/>
          </a:xfrm>
        </p:grpSpPr>
        <p:sp>
          <p:nvSpPr>
            <p:cNvPr id="19" name="Google Shape;2882;p53"/>
            <p:cNvSpPr/>
            <p:nvPr/>
          </p:nvSpPr>
          <p:spPr>
            <a:xfrm>
              <a:off x="8301131" y="2578355"/>
              <a:ext cx="114504" cy="111398"/>
            </a:xfrm>
            <a:custGeom>
              <a:avLst/>
              <a:gdLst/>
              <a:ahLst/>
              <a:cxnLst/>
              <a:rect l="l" t="t" r="r" b="b"/>
              <a:pathLst>
                <a:path w="3945" h="3838" extrusionOk="0">
                  <a:moveTo>
                    <a:pt x="3353" y="1"/>
                  </a:moveTo>
                  <a:cubicBezTo>
                    <a:pt x="3215" y="1"/>
                    <a:pt x="3077" y="53"/>
                    <a:pt x="2972" y="158"/>
                  </a:cubicBezTo>
                  <a:lnTo>
                    <a:pt x="212" y="2918"/>
                  </a:lnTo>
                  <a:cubicBezTo>
                    <a:pt x="1" y="3128"/>
                    <a:pt x="1" y="3470"/>
                    <a:pt x="212" y="3680"/>
                  </a:cubicBezTo>
                  <a:cubicBezTo>
                    <a:pt x="317" y="3785"/>
                    <a:pt x="456" y="3838"/>
                    <a:pt x="594" y="3838"/>
                  </a:cubicBezTo>
                  <a:cubicBezTo>
                    <a:pt x="732" y="3838"/>
                    <a:pt x="870" y="3785"/>
                    <a:pt x="975" y="3680"/>
                  </a:cubicBezTo>
                  <a:lnTo>
                    <a:pt x="3734" y="921"/>
                  </a:lnTo>
                  <a:cubicBezTo>
                    <a:pt x="3944" y="711"/>
                    <a:pt x="3944" y="368"/>
                    <a:pt x="3734" y="158"/>
                  </a:cubicBezTo>
                  <a:cubicBezTo>
                    <a:pt x="3628" y="53"/>
                    <a:pt x="3490" y="1"/>
                    <a:pt x="3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83;p53"/>
            <p:cNvSpPr/>
            <p:nvPr/>
          </p:nvSpPr>
          <p:spPr>
            <a:xfrm>
              <a:off x="8112497" y="2505676"/>
              <a:ext cx="294807" cy="286274"/>
            </a:xfrm>
            <a:custGeom>
              <a:avLst/>
              <a:gdLst/>
              <a:ahLst/>
              <a:cxnLst/>
              <a:rect l="l" t="t" r="r" b="b"/>
              <a:pathLst>
                <a:path w="10157" h="9863" extrusionOk="0">
                  <a:moveTo>
                    <a:pt x="8509" y="0"/>
                  </a:moveTo>
                  <a:cubicBezTo>
                    <a:pt x="8125" y="0"/>
                    <a:pt x="7741" y="147"/>
                    <a:pt x="7448" y="440"/>
                  </a:cubicBezTo>
                  <a:lnTo>
                    <a:pt x="586" y="7301"/>
                  </a:lnTo>
                  <a:cubicBezTo>
                    <a:pt x="1" y="7887"/>
                    <a:pt x="1" y="8836"/>
                    <a:pt x="586" y="9422"/>
                  </a:cubicBezTo>
                  <a:cubicBezTo>
                    <a:pt x="879" y="9716"/>
                    <a:pt x="1264" y="9863"/>
                    <a:pt x="1648" y="9863"/>
                  </a:cubicBezTo>
                  <a:cubicBezTo>
                    <a:pt x="2032" y="9863"/>
                    <a:pt x="2416" y="9716"/>
                    <a:pt x="2709" y="9422"/>
                  </a:cubicBezTo>
                  <a:lnTo>
                    <a:pt x="9571" y="2561"/>
                  </a:lnTo>
                  <a:cubicBezTo>
                    <a:pt x="10157" y="1975"/>
                    <a:pt x="10157" y="1026"/>
                    <a:pt x="9571" y="440"/>
                  </a:cubicBezTo>
                  <a:cubicBezTo>
                    <a:pt x="9278" y="147"/>
                    <a:pt x="8893" y="0"/>
                    <a:pt x="8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884;p53"/>
            <p:cNvSpPr/>
            <p:nvPr/>
          </p:nvSpPr>
          <p:spPr>
            <a:xfrm>
              <a:off x="8289463" y="2558821"/>
              <a:ext cx="40316" cy="38313"/>
            </a:xfrm>
            <a:custGeom>
              <a:avLst/>
              <a:gdLst/>
              <a:ahLst/>
              <a:cxnLst/>
              <a:rect l="l" t="t" r="r" b="b"/>
              <a:pathLst>
                <a:path w="1389" h="1320" extrusionOk="0">
                  <a:moveTo>
                    <a:pt x="1101" y="0"/>
                  </a:moveTo>
                  <a:cubicBezTo>
                    <a:pt x="1035" y="0"/>
                    <a:pt x="969" y="25"/>
                    <a:pt x="918" y="75"/>
                  </a:cubicBezTo>
                  <a:cubicBezTo>
                    <a:pt x="826" y="164"/>
                    <a:pt x="274" y="693"/>
                    <a:pt x="99" y="877"/>
                  </a:cubicBezTo>
                  <a:cubicBezTo>
                    <a:pt x="1" y="983"/>
                    <a:pt x="5" y="1149"/>
                    <a:pt x="110" y="1247"/>
                  </a:cubicBezTo>
                  <a:cubicBezTo>
                    <a:pt x="160" y="1296"/>
                    <a:pt x="225" y="1319"/>
                    <a:pt x="289" y="1319"/>
                  </a:cubicBezTo>
                  <a:cubicBezTo>
                    <a:pt x="358" y="1319"/>
                    <a:pt x="427" y="1291"/>
                    <a:pt x="479" y="1238"/>
                  </a:cubicBezTo>
                  <a:cubicBezTo>
                    <a:pt x="645" y="1063"/>
                    <a:pt x="1191" y="538"/>
                    <a:pt x="1283" y="448"/>
                  </a:cubicBezTo>
                  <a:cubicBezTo>
                    <a:pt x="1387" y="347"/>
                    <a:pt x="1389" y="181"/>
                    <a:pt x="1288" y="78"/>
                  </a:cubicBezTo>
                  <a:cubicBezTo>
                    <a:pt x="1237" y="26"/>
                    <a:pt x="1169" y="0"/>
                    <a:pt x="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2" name="Google Shape;2885;p53"/>
            <p:cNvSpPr/>
            <p:nvPr/>
          </p:nvSpPr>
          <p:spPr>
            <a:xfrm>
              <a:off x="8327950" y="2541145"/>
              <a:ext cx="19795" cy="18228"/>
            </a:xfrm>
            <a:custGeom>
              <a:avLst/>
              <a:gdLst/>
              <a:ahLst/>
              <a:cxnLst/>
              <a:rect l="l" t="t" r="r" b="b"/>
              <a:pathLst>
                <a:path w="682" h="628" extrusionOk="0">
                  <a:moveTo>
                    <a:pt x="393" y="0"/>
                  </a:moveTo>
                  <a:cubicBezTo>
                    <a:pt x="327" y="0"/>
                    <a:pt x="261" y="25"/>
                    <a:pt x="210" y="75"/>
                  </a:cubicBezTo>
                  <a:lnTo>
                    <a:pt x="104" y="179"/>
                  </a:lnTo>
                  <a:cubicBezTo>
                    <a:pt x="2" y="281"/>
                    <a:pt x="0" y="446"/>
                    <a:pt x="101" y="549"/>
                  </a:cubicBezTo>
                  <a:cubicBezTo>
                    <a:pt x="152" y="601"/>
                    <a:pt x="219" y="627"/>
                    <a:pt x="289" y="627"/>
                  </a:cubicBezTo>
                  <a:cubicBezTo>
                    <a:pt x="354" y="627"/>
                    <a:pt x="420" y="601"/>
                    <a:pt x="471" y="552"/>
                  </a:cubicBezTo>
                  <a:lnTo>
                    <a:pt x="577" y="448"/>
                  </a:lnTo>
                  <a:cubicBezTo>
                    <a:pt x="680" y="347"/>
                    <a:pt x="681" y="181"/>
                    <a:pt x="580" y="78"/>
                  </a:cubicBezTo>
                  <a:cubicBezTo>
                    <a:pt x="529" y="26"/>
                    <a:pt x="46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3" name="Google Shape;2886;p53"/>
            <p:cNvSpPr/>
            <p:nvPr/>
          </p:nvSpPr>
          <p:spPr>
            <a:xfrm>
              <a:off x="8042605" y="2774157"/>
              <a:ext cx="91951" cy="91980"/>
            </a:xfrm>
            <a:custGeom>
              <a:avLst/>
              <a:gdLst/>
              <a:ahLst/>
              <a:cxnLst/>
              <a:rect l="l" t="t" r="r" b="b"/>
              <a:pathLst>
                <a:path w="3168" h="3169" extrusionOk="0">
                  <a:moveTo>
                    <a:pt x="849" y="0"/>
                  </a:moveTo>
                  <a:lnTo>
                    <a:pt x="0" y="3168"/>
                  </a:lnTo>
                  <a:lnTo>
                    <a:pt x="0" y="3168"/>
                  </a:lnTo>
                  <a:lnTo>
                    <a:pt x="3168" y="2318"/>
                  </a:lnTo>
                  <a:lnTo>
                    <a:pt x="2890" y="278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887;p53"/>
            <p:cNvSpPr/>
            <p:nvPr/>
          </p:nvSpPr>
          <p:spPr>
            <a:xfrm>
              <a:off x="8086404" y="2738079"/>
              <a:ext cx="85827" cy="82634"/>
            </a:xfrm>
            <a:custGeom>
              <a:avLst/>
              <a:gdLst/>
              <a:ahLst/>
              <a:cxnLst/>
              <a:rect l="l" t="t" r="r" b="b"/>
              <a:pathLst>
                <a:path w="2957" h="2847" extrusionOk="0">
                  <a:moveTo>
                    <a:pt x="627" y="0"/>
                  </a:moveTo>
                  <a:cubicBezTo>
                    <a:pt x="480" y="0"/>
                    <a:pt x="334" y="56"/>
                    <a:pt x="223" y="168"/>
                  </a:cubicBezTo>
                  <a:cubicBezTo>
                    <a:pt x="1" y="391"/>
                    <a:pt x="1" y="753"/>
                    <a:pt x="223" y="975"/>
                  </a:cubicBezTo>
                  <a:lnTo>
                    <a:pt x="1926" y="2679"/>
                  </a:lnTo>
                  <a:cubicBezTo>
                    <a:pt x="2038" y="2790"/>
                    <a:pt x="2184" y="2846"/>
                    <a:pt x="2330" y="2846"/>
                  </a:cubicBezTo>
                  <a:cubicBezTo>
                    <a:pt x="2477" y="2846"/>
                    <a:pt x="2623" y="2790"/>
                    <a:pt x="2734" y="2679"/>
                  </a:cubicBezTo>
                  <a:cubicBezTo>
                    <a:pt x="2957" y="2455"/>
                    <a:pt x="2957" y="2093"/>
                    <a:pt x="2734" y="1871"/>
                  </a:cubicBezTo>
                  <a:lnTo>
                    <a:pt x="1031" y="168"/>
                  </a:lnTo>
                  <a:cubicBezTo>
                    <a:pt x="919" y="56"/>
                    <a:pt x="773" y="0"/>
                    <a:pt x="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888;p53"/>
            <p:cNvSpPr/>
            <p:nvPr/>
          </p:nvSpPr>
          <p:spPr>
            <a:xfrm>
              <a:off x="8034594" y="2498072"/>
              <a:ext cx="389370" cy="375613"/>
            </a:xfrm>
            <a:custGeom>
              <a:avLst/>
              <a:gdLst/>
              <a:ahLst/>
              <a:cxnLst/>
              <a:rect l="l" t="t" r="r" b="b"/>
              <a:pathLst>
                <a:path w="13415" h="12941" extrusionOk="0">
                  <a:moveTo>
                    <a:pt x="12535" y="3027"/>
                  </a:moveTo>
                  <a:cubicBezTo>
                    <a:pt x="12610" y="3027"/>
                    <a:pt x="12680" y="3056"/>
                    <a:pt x="12732" y="3108"/>
                  </a:cubicBezTo>
                  <a:cubicBezTo>
                    <a:pt x="12841" y="3217"/>
                    <a:pt x="12841" y="3394"/>
                    <a:pt x="12732" y="3503"/>
                  </a:cubicBezTo>
                  <a:lnTo>
                    <a:pt x="9972" y="6261"/>
                  </a:lnTo>
                  <a:cubicBezTo>
                    <a:pt x="9918" y="6315"/>
                    <a:pt x="9848" y="6342"/>
                    <a:pt x="9776" y="6342"/>
                  </a:cubicBezTo>
                  <a:cubicBezTo>
                    <a:pt x="9705" y="6342"/>
                    <a:pt x="9634" y="6315"/>
                    <a:pt x="9579" y="6261"/>
                  </a:cubicBezTo>
                  <a:cubicBezTo>
                    <a:pt x="9527" y="6208"/>
                    <a:pt x="9498" y="6139"/>
                    <a:pt x="9498" y="6064"/>
                  </a:cubicBezTo>
                  <a:cubicBezTo>
                    <a:pt x="9498" y="5991"/>
                    <a:pt x="9527" y="5920"/>
                    <a:pt x="9579" y="5868"/>
                  </a:cubicBezTo>
                  <a:lnTo>
                    <a:pt x="10587" y="4862"/>
                  </a:lnTo>
                  <a:lnTo>
                    <a:pt x="12339" y="3108"/>
                  </a:lnTo>
                  <a:cubicBezTo>
                    <a:pt x="12393" y="3056"/>
                    <a:pt x="12462" y="3027"/>
                    <a:pt x="12535" y="3027"/>
                  </a:cubicBezTo>
                  <a:close/>
                  <a:moveTo>
                    <a:pt x="11193" y="524"/>
                  </a:moveTo>
                  <a:cubicBezTo>
                    <a:pt x="11524" y="524"/>
                    <a:pt x="11836" y="653"/>
                    <a:pt x="12069" y="886"/>
                  </a:cubicBezTo>
                  <a:cubicBezTo>
                    <a:pt x="12552" y="1369"/>
                    <a:pt x="12552" y="2156"/>
                    <a:pt x="12069" y="2639"/>
                  </a:cubicBezTo>
                  <a:lnTo>
                    <a:pt x="5208" y="9500"/>
                  </a:lnTo>
                  <a:cubicBezTo>
                    <a:pt x="5031" y="9677"/>
                    <a:pt x="4814" y="9789"/>
                    <a:pt x="4585" y="9836"/>
                  </a:cubicBezTo>
                  <a:lnTo>
                    <a:pt x="3119" y="8370"/>
                  </a:lnTo>
                  <a:cubicBezTo>
                    <a:pt x="3168" y="8137"/>
                    <a:pt x="3283" y="7920"/>
                    <a:pt x="3456" y="7747"/>
                  </a:cubicBezTo>
                  <a:lnTo>
                    <a:pt x="10317" y="886"/>
                  </a:lnTo>
                  <a:cubicBezTo>
                    <a:pt x="10550" y="653"/>
                    <a:pt x="10862" y="524"/>
                    <a:pt x="11193" y="524"/>
                  </a:cubicBezTo>
                  <a:close/>
                  <a:moveTo>
                    <a:pt x="2411" y="8531"/>
                  </a:moveTo>
                  <a:cubicBezTo>
                    <a:pt x="2491" y="8531"/>
                    <a:pt x="2571" y="8561"/>
                    <a:pt x="2631" y="8621"/>
                  </a:cubicBezTo>
                  <a:lnTo>
                    <a:pt x="4333" y="10324"/>
                  </a:lnTo>
                  <a:cubicBezTo>
                    <a:pt x="4455" y="10445"/>
                    <a:pt x="4455" y="10641"/>
                    <a:pt x="4333" y="10763"/>
                  </a:cubicBezTo>
                  <a:cubicBezTo>
                    <a:pt x="4274" y="10823"/>
                    <a:pt x="4195" y="10853"/>
                    <a:pt x="4115" y="10853"/>
                  </a:cubicBezTo>
                  <a:cubicBezTo>
                    <a:pt x="4036" y="10853"/>
                    <a:pt x="3957" y="10823"/>
                    <a:pt x="3896" y="10763"/>
                  </a:cubicBezTo>
                  <a:lnTo>
                    <a:pt x="2194" y="9060"/>
                  </a:lnTo>
                  <a:cubicBezTo>
                    <a:pt x="2072" y="8939"/>
                    <a:pt x="2072" y="8742"/>
                    <a:pt x="2194" y="8621"/>
                  </a:cubicBezTo>
                  <a:cubicBezTo>
                    <a:pt x="2253" y="8561"/>
                    <a:pt x="2333" y="8531"/>
                    <a:pt x="2411" y="8531"/>
                  </a:cubicBezTo>
                  <a:close/>
                  <a:moveTo>
                    <a:pt x="1318" y="9802"/>
                  </a:moveTo>
                  <a:lnTo>
                    <a:pt x="2335" y="9940"/>
                  </a:lnTo>
                  <a:lnTo>
                    <a:pt x="3016" y="10621"/>
                  </a:lnTo>
                  <a:lnTo>
                    <a:pt x="3154" y="11638"/>
                  </a:lnTo>
                  <a:lnTo>
                    <a:pt x="950" y="12229"/>
                  </a:lnTo>
                  <a:lnTo>
                    <a:pt x="1694" y="11484"/>
                  </a:lnTo>
                  <a:cubicBezTo>
                    <a:pt x="1738" y="11500"/>
                    <a:pt x="1785" y="11509"/>
                    <a:pt x="1831" y="11509"/>
                  </a:cubicBezTo>
                  <a:cubicBezTo>
                    <a:pt x="1930" y="11509"/>
                    <a:pt x="2029" y="11471"/>
                    <a:pt x="2105" y="11396"/>
                  </a:cubicBezTo>
                  <a:cubicBezTo>
                    <a:pt x="2255" y="11246"/>
                    <a:pt x="2255" y="11002"/>
                    <a:pt x="2105" y="10852"/>
                  </a:cubicBezTo>
                  <a:cubicBezTo>
                    <a:pt x="2030" y="10776"/>
                    <a:pt x="1931" y="10739"/>
                    <a:pt x="1832" y="10739"/>
                  </a:cubicBezTo>
                  <a:cubicBezTo>
                    <a:pt x="1734" y="10739"/>
                    <a:pt x="1635" y="10776"/>
                    <a:pt x="1560" y="10852"/>
                  </a:cubicBezTo>
                  <a:cubicBezTo>
                    <a:pt x="1448" y="10962"/>
                    <a:pt x="1419" y="11125"/>
                    <a:pt x="1473" y="11263"/>
                  </a:cubicBezTo>
                  <a:lnTo>
                    <a:pt x="727" y="12007"/>
                  </a:lnTo>
                  <a:lnTo>
                    <a:pt x="1318" y="9802"/>
                  </a:lnTo>
                  <a:close/>
                  <a:moveTo>
                    <a:pt x="11193" y="1"/>
                  </a:moveTo>
                  <a:cubicBezTo>
                    <a:pt x="10722" y="1"/>
                    <a:pt x="10280" y="183"/>
                    <a:pt x="9948" y="516"/>
                  </a:cubicBezTo>
                  <a:lnTo>
                    <a:pt x="3086" y="7377"/>
                  </a:lnTo>
                  <a:cubicBezTo>
                    <a:pt x="2893" y="7571"/>
                    <a:pt x="2752" y="7799"/>
                    <a:pt x="2666" y="8049"/>
                  </a:cubicBezTo>
                  <a:cubicBezTo>
                    <a:pt x="2583" y="8023"/>
                    <a:pt x="2497" y="8009"/>
                    <a:pt x="2411" y="8009"/>
                  </a:cubicBezTo>
                  <a:cubicBezTo>
                    <a:pt x="2199" y="8009"/>
                    <a:pt x="1986" y="8090"/>
                    <a:pt x="1824" y="8253"/>
                  </a:cubicBezTo>
                  <a:cubicBezTo>
                    <a:pt x="1529" y="8546"/>
                    <a:pt x="1502" y="9006"/>
                    <a:pt x="1740" y="9331"/>
                  </a:cubicBezTo>
                  <a:lnTo>
                    <a:pt x="1160" y="9253"/>
                  </a:lnTo>
                  <a:cubicBezTo>
                    <a:pt x="1148" y="9252"/>
                    <a:pt x="1137" y="9251"/>
                    <a:pt x="1126" y="9251"/>
                  </a:cubicBezTo>
                  <a:cubicBezTo>
                    <a:pt x="1010" y="9251"/>
                    <a:pt x="904" y="9329"/>
                    <a:pt x="873" y="9445"/>
                  </a:cubicBezTo>
                  <a:lnTo>
                    <a:pt x="25" y="12613"/>
                  </a:lnTo>
                  <a:cubicBezTo>
                    <a:pt x="0" y="12701"/>
                    <a:pt x="26" y="12798"/>
                    <a:pt x="92" y="12864"/>
                  </a:cubicBezTo>
                  <a:cubicBezTo>
                    <a:pt x="141" y="12915"/>
                    <a:pt x="209" y="12941"/>
                    <a:pt x="276" y="12941"/>
                  </a:cubicBezTo>
                  <a:cubicBezTo>
                    <a:pt x="299" y="12941"/>
                    <a:pt x="322" y="12938"/>
                    <a:pt x="345" y="12932"/>
                  </a:cubicBezTo>
                  <a:lnTo>
                    <a:pt x="3511" y="12083"/>
                  </a:lnTo>
                  <a:cubicBezTo>
                    <a:pt x="3639" y="12050"/>
                    <a:pt x="3721" y="11927"/>
                    <a:pt x="3703" y="11796"/>
                  </a:cubicBezTo>
                  <a:lnTo>
                    <a:pt x="3625" y="11217"/>
                  </a:lnTo>
                  <a:lnTo>
                    <a:pt x="3625" y="11217"/>
                  </a:lnTo>
                  <a:cubicBezTo>
                    <a:pt x="3771" y="11322"/>
                    <a:pt x="3942" y="11376"/>
                    <a:pt x="4116" y="11376"/>
                  </a:cubicBezTo>
                  <a:cubicBezTo>
                    <a:pt x="4329" y="11376"/>
                    <a:pt x="4542" y="11295"/>
                    <a:pt x="4705" y="11132"/>
                  </a:cubicBezTo>
                  <a:cubicBezTo>
                    <a:pt x="4932" y="10905"/>
                    <a:pt x="4999" y="10577"/>
                    <a:pt x="4909" y="10289"/>
                  </a:cubicBezTo>
                  <a:cubicBezTo>
                    <a:pt x="5153" y="10204"/>
                    <a:pt x="5383" y="10066"/>
                    <a:pt x="5579" y="9870"/>
                  </a:cubicBezTo>
                  <a:lnTo>
                    <a:pt x="9049" y="6400"/>
                  </a:lnTo>
                  <a:cubicBezTo>
                    <a:pt x="9089" y="6485"/>
                    <a:pt x="9142" y="6563"/>
                    <a:pt x="9210" y="6632"/>
                  </a:cubicBezTo>
                  <a:cubicBezTo>
                    <a:pt x="9366" y="6787"/>
                    <a:pt x="9572" y="6865"/>
                    <a:pt x="9777" y="6865"/>
                  </a:cubicBezTo>
                  <a:cubicBezTo>
                    <a:pt x="9981" y="6865"/>
                    <a:pt x="10187" y="6787"/>
                    <a:pt x="10343" y="6632"/>
                  </a:cubicBezTo>
                  <a:lnTo>
                    <a:pt x="13103" y="3872"/>
                  </a:lnTo>
                  <a:cubicBezTo>
                    <a:pt x="13414" y="3559"/>
                    <a:pt x="13414" y="3052"/>
                    <a:pt x="13101" y="2739"/>
                  </a:cubicBezTo>
                  <a:cubicBezTo>
                    <a:pt x="13008" y="2647"/>
                    <a:pt x="12896" y="2579"/>
                    <a:pt x="12775" y="2541"/>
                  </a:cubicBezTo>
                  <a:cubicBezTo>
                    <a:pt x="13098" y="1883"/>
                    <a:pt x="12986" y="1064"/>
                    <a:pt x="12439" y="516"/>
                  </a:cubicBezTo>
                  <a:cubicBezTo>
                    <a:pt x="12106" y="183"/>
                    <a:pt x="11664" y="1"/>
                    <a:pt x="1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889;p53"/>
            <p:cNvSpPr/>
            <p:nvPr/>
          </p:nvSpPr>
          <p:spPr>
            <a:xfrm>
              <a:off x="8186627" y="2711144"/>
              <a:ext cx="15935" cy="15615"/>
            </a:xfrm>
            <a:custGeom>
              <a:avLst/>
              <a:gdLst/>
              <a:ahLst/>
              <a:cxnLst/>
              <a:rect l="l" t="t" r="r" b="b"/>
              <a:pathLst>
                <a:path w="549" h="538" extrusionOk="0">
                  <a:moveTo>
                    <a:pt x="374" y="0"/>
                  </a:moveTo>
                  <a:cubicBezTo>
                    <a:pt x="331" y="0"/>
                    <a:pt x="287" y="18"/>
                    <a:pt x="257" y="53"/>
                  </a:cubicBezTo>
                  <a:lnTo>
                    <a:pt x="57" y="277"/>
                  </a:lnTo>
                  <a:cubicBezTo>
                    <a:pt x="0" y="342"/>
                    <a:pt x="7" y="441"/>
                    <a:pt x="71" y="500"/>
                  </a:cubicBezTo>
                  <a:cubicBezTo>
                    <a:pt x="102" y="526"/>
                    <a:pt x="139" y="538"/>
                    <a:pt x="175" y="538"/>
                  </a:cubicBezTo>
                  <a:cubicBezTo>
                    <a:pt x="218" y="538"/>
                    <a:pt x="261" y="521"/>
                    <a:pt x="293" y="486"/>
                  </a:cubicBezTo>
                  <a:lnTo>
                    <a:pt x="491" y="262"/>
                  </a:lnTo>
                  <a:cubicBezTo>
                    <a:pt x="548" y="196"/>
                    <a:pt x="542" y="98"/>
                    <a:pt x="478" y="39"/>
                  </a:cubicBezTo>
                  <a:cubicBezTo>
                    <a:pt x="448" y="13"/>
                    <a:pt x="411" y="0"/>
                    <a:pt x="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7" name="Google Shape;2890;p53"/>
            <p:cNvSpPr/>
            <p:nvPr/>
          </p:nvSpPr>
          <p:spPr>
            <a:xfrm>
              <a:off x="8218467" y="2703830"/>
              <a:ext cx="15964" cy="15644"/>
            </a:xfrm>
            <a:custGeom>
              <a:avLst/>
              <a:gdLst/>
              <a:ahLst/>
              <a:cxnLst/>
              <a:rect l="l" t="t" r="r" b="b"/>
              <a:pathLst>
                <a:path w="550" h="539" extrusionOk="0">
                  <a:moveTo>
                    <a:pt x="373" y="0"/>
                  </a:moveTo>
                  <a:cubicBezTo>
                    <a:pt x="330" y="0"/>
                    <a:pt x="287" y="18"/>
                    <a:pt x="256" y="54"/>
                  </a:cubicBezTo>
                  <a:lnTo>
                    <a:pt x="59" y="278"/>
                  </a:lnTo>
                  <a:cubicBezTo>
                    <a:pt x="0" y="342"/>
                    <a:pt x="6" y="442"/>
                    <a:pt x="71" y="498"/>
                  </a:cubicBezTo>
                  <a:cubicBezTo>
                    <a:pt x="101" y="524"/>
                    <a:pt x="138" y="538"/>
                    <a:pt x="175" y="538"/>
                  </a:cubicBezTo>
                  <a:cubicBezTo>
                    <a:pt x="218" y="538"/>
                    <a:pt x="263" y="520"/>
                    <a:pt x="293" y="485"/>
                  </a:cubicBezTo>
                  <a:lnTo>
                    <a:pt x="491" y="261"/>
                  </a:lnTo>
                  <a:cubicBezTo>
                    <a:pt x="549" y="196"/>
                    <a:pt x="543" y="97"/>
                    <a:pt x="477" y="40"/>
                  </a:cubicBezTo>
                  <a:cubicBezTo>
                    <a:pt x="447" y="14"/>
                    <a:pt x="410" y="0"/>
                    <a:pt x="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8" name="Google Shape;2891;p53"/>
            <p:cNvSpPr/>
            <p:nvPr/>
          </p:nvSpPr>
          <p:spPr>
            <a:xfrm>
              <a:off x="8227001" y="2511481"/>
              <a:ext cx="28183" cy="28154"/>
            </a:xfrm>
            <a:custGeom>
              <a:avLst/>
              <a:gdLst/>
              <a:ahLst/>
              <a:cxnLst/>
              <a:rect l="l" t="t" r="r" b="b"/>
              <a:pathLst>
                <a:path w="971" h="970" extrusionOk="0">
                  <a:moveTo>
                    <a:pt x="485" y="0"/>
                  </a:moveTo>
                  <a:cubicBezTo>
                    <a:pt x="217" y="0"/>
                    <a:pt x="1" y="217"/>
                    <a:pt x="1" y="485"/>
                  </a:cubicBezTo>
                  <a:cubicBezTo>
                    <a:pt x="1" y="752"/>
                    <a:pt x="217" y="970"/>
                    <a:pt x="485" y="970"/>
                  </a:cubicBezTo>
                  <a:cubicBezTo>
                    <a:pt x="752" y="970"/>
                    <a:pt x="970" y="752"/>
                    <a:pt x="970" y="485"/>
                  </a:cubicBezTo>
                  <a:cubicBezTo>
                    <a:pt x="970" y="217"/>
                    <a:pt x="752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892;p53"/>
            <p:cNvSpPr/>
            <p:nvPr/>
          </p:nvSpPr>
          <p:spPr>
            <a:xfrm>
              <a:off x="8085417" y="2580270"/>
              <a:ext cx="13584" cy="11929"/>
            </a:xfrm>
            <a:custGeom>
              <a:avLst/>
              <a:gdLst/>
              <a:ahLst/>
              <a:cxnLst/>
              <a:rect l="l" t="t" r="r" b="b"/>
              <a:pathLst>
                <a:path w="468" h="411" extrusionOk="0">
                  <a:moveTo>
                    <a:pt x="234" y="0"/>
                  </a:moveTo>
                  <a:cubicBezTo>
                    <a:pt x="208" y="0"/>
                    <a:pt x="181" y="5"/>
                    <a:pt x="156" y="16"/>
                  </a:cubicBezTo>
                  <a:cubicBezTo>
                    <a:pt x="52" y="59"/>
                    <a:pt x="1" y="180"/>
                    <a:pt x="45" y="284"/>
                  </a:cubicBezTo>
                  <a:cubicBezTo>
                    <a:pt x="78" y="363"/>
                    <a:pt x="154" y="411"/>
                    <a:pt x="234" y="411"/>
                  </a:cubicBezTo>
                  <a:cubicBezTo>
                    <a:pt x="260" y="411"/>
                    <a:pt x="287" y="405"/>
                    <a:pt x="312" y="394"/>
                  </a:cubicBezTo>
                  <a:cubicBezTo>
                    <a:pt x="418" y="352"/>
                    <a:pt x="467" y="232"/>
                    <a:pt x="424" y="126"/>
                  </a:cubicBezTo>
                  <a:cubicBezTo>
                    <a:pt x="392" y="47"/>
                    <a:pt x="315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893;p53"/>
            <p:cNvSpPr/>
            <p:nvPr/>
          </p:nvSpPr>
          <p:spPr>
            <a:xfrm>
              <a:off x="8120682" y="2521611"/>
              <a:ext cx="42812" cy="47253"/>
            </a:xfrm>
            <a:custGeom>
              <a:avLst/>
              <a:gdLst/>
              <a:ahLst/>
              <a:cxnLst/>
              <a:rect l="l" t="t" r="r" b="b"/>
              <a:pathLst>
                <a:path w="1475" h="1628" extrusionOk="0">
                  <a:moveTo>
                    <a:pt x="738" y="1"/>
                  </a:moveTo>
                  <a:cubicBezTo>
                    <a:pt x="711" y="1"/>
                    <a:pt x="685" y="17"/>
                    <a:pt x="673" y="50"/>
                  </a:cubicBezTo>
                  <a:lnTo>
                    <a:pt x="508" y="513"/>
                  </a:lnTo>
                  <a:cubicBezTo>
                    <a:pt x="501" y="533"/>
                    <a:pt x="487" y="549"/>
                    <a:pt x="470" y="556"/>
                  </a:cubicBezTo>
                  <a:lnTo>
                    <a:pt x="59" y="742"/>
                  </a:lnTo>
                  <a:cubicBezTo>
                    <a:pt x="1" y="768"/>
                    <a:pt x="1" y="860"/>
                    <a:pt x="59" y="886"/>
                  </a:cubicBezTo>
                  <a:lnTo>
                    <a:pt x="470" y="1072"/>
                  </a:lnTo>
                  <a:cubicBezTo>
                    <a:pt x="487" y="1081"/>
                    <a:pt x="501" y="1096"/>
                    <a:pt x="508" y="1116"/>
                  </a:cubicBezTo>
                  <a:lnTo>
                    <a:pt x="673" y="1580"/>
                  </a:lnTo>
                  <a:cubicBezTo>
                    <a:pt x="685" y="1612"/>
                    <a:pt x="711" y="1628"/>
                    <a:pt x="738" y="1628"/>
                  </a:cubicBezTo>
                  <a:cubicBezTo>
                    <a:pt x="764" y="1628"/>
                    <a:pt x="790" y="1612"/>
                    <a:pt x="801" y="1580"/>
                  </a:cubicBezTo>
                  <a:lnTo>
                    <a:pt x="967" y="1116"/>
                  </a:lnTo>
                  <a:cubicBezTo>
                    <a:pt x="973" y="1096"/>
                    <a:pt x="987" y="1079"/>
                    <a:pt x="1005" y="1072"/>
                  </a:cubicBezTo>
                  <a:lnTo>
                    <a:pt x="1417" y="886"/>
                  </a:lnTo>
                  <a:cubicBezTo>
                    <a:pt x="1475" y="860"/>
                    <a:pt x="1475" y="768"/>
                    <a:pt x="1417" y="742"/>
                  </a:cubicBezTo>
                  <a:lnTo>
                    <a:pt x="1005" y="556"/>
                  </a:lnTo>
                  <a:cubicBezTo>
                    <a:pt x="987" y="549"/>
                    <a:pt x="973" y="533"/>
                    <a:pt x="967" y="513"/>
                  </a:cubicBezTo>
                  <a:lnTo>
                    <a:pt x="801" y="50"/>
                  </a:lnTo>
                  <a:cubicBezTo>
                    <a:pt x="790" y="17"/>
                    <a:pt x="764" y="1"/>
                    <a:pt x="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894;p53"/>
            <p:cNvSpPr/>
            <p:nvPr/>
          </p:nvSpPr>
          <p:spPr>
            <a:xfrm>
              <a:off x="8049861" y="2637885"/>
              <a:ext cx="58892" cy="63710"/>
            </a:xfrm>
            <a:custGeom>
              <a:avLst/>
              <a:gdLst/>
              <a:ahLst/>
              <a:cxnLst/>
              <a:rect l="l" t="t" r="r" b="b"/>
              <a:pathLst>
                <a:path w="2029" h="2195" extrusionOk="0">
                  <a:moveTo>
                    <a:pt x="1014" y="1"/>
                  </a:moveTo>
                  <a:cubicBezTo>
                    <a:pt x="978" y="1"/>
                    <a:pt x="941" y="22"/>
                    <a:pt x="925" y="66"/>
                  </a:cubicBezTo>
                  <a:lnTo>
                    <a:pt x="700" y="690"/>
                  </a:lnTo>
                  <a:cubicBezTo>
                    <a:pt x="689" y="718"/>
                    <a:pt x="671" y="738"/>
                    <a:pt x="646" y="749"/>
                  </a:cubicBezTo>
                  <a:lnTo>
                    <a:pt x="82" y="999"/>
                  </a:lnTo>
                  <a:cubicBezTo>
                    <a:pt x="0" y="1036"/>
                    <a:pt x="0" y="1160"/>
                    <a:pt x="82" y="1195"/>
                  </a:cubicBezTo>
                  <a:lnTo>
                    <a:pt x="646" y="1445"/>
                  </a:lnTo>
                  <a:cubicBezTo>
                    <a:pt x="671" y="1456"/>
                    <a:pt x="689" y="1477"/>
                    <a:pt x="700" y="1503"/>
                  </a:cubicBezTo>
                  <a:lnTo>
                    <a:pt x="925" y="2128"/>
                  </a:lnTo>
                  <a:cubicBezTo>
                    <a:pt x="941" y="2172"/>
                    <a:pt x="978" y="2194"/>
                    <a:pt x="1014" y="2194"/>
                  </a:cubicBezTo>
                  <a:cubicBezTo>
                    <a:pt x="1051" y="2194"/>
                    <a:pt x="1087" y="2172"/>
                    <a:pt x="1103" y="2128"/>
                  </a:cubicBezTo>
                  <a:lnTo>
                    <a:pt x="1329" y="1503"/>
                  </a:lnTo>
                  <a:cubicBezTo>
                    <a:pt x="1339" y="1477"/>
                    <a:pt x="1358" y="1456"/>
                    <a:pt x="1382" y="1445"/>
                  </a:cubicBezTo>
                  <a:lnTo>
                    <a:pt x="1947" y="1195"/>
                  </a:lnTo>
                  <a:cubicBezTo>
                    <a:pt x="2028" y="1160"/>
                    <a:pt x="2028" y="1034"/>
                    <a:pt x="1947" y="999"/>
                  </a:cubicBezTo>
                  <a:lnTo>
                    <a:pt x="1382" y="749"/>
                  </a:lnTo>
                  <a:cubicBezTo>
                    <a:pt x="1358" y="738"/>
                    <a:pt x="1338" y="718"/>
                    <a:pt x="1329" y="690"/>
                  </a:cubicBezTo>
                  <a:lnTo>
                    <a:pt x="1103" y="66"/>
                  </a:lnTo>
                  <a:cubicBezTo>
                    <a:pt x="1087" y="22"/>
                    <a:pt x="1051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 advClick="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32"/>
          <p:cNvSpPr/>
          <p:nvPr/>
        </p:nvSpPr>
        <p:spPr>
          <a:xfrm>
            <a:off x="8017857" y="4419494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32"/>
          <p:cNvSpPr/>
          <p:nvPr/>
        </p:nvSpPr>
        <p:spPr>
          <a:xfrm>
            <a:off x="748837" y="114606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32"/>
          <p:cNvSpPr/>
          <p:nvPr/>
        </p:nvSpPr>
        <p:spPr>
          <a:xfrm>
            <a:off x="273684" y="29508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665;p32"/>
          <p:cNvSpPr txBox="1">
            <a:spLocks/>
          </p:cNvSpPr>
          <p:nvPr/>
        </p:nvSpPr>
        <p:spPr>
          <a:xfrm>
            <a:off x="2038943" y="991505"/>
            <a:ext cx="6376435" cy="203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1600"/>
              </a:spcAft>
            </a:pPr>
            <a:r>
              <a:rPr lang="en-US" alt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     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ngừng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nghẹn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ngào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:           	</a:t>
            </a:r>
          </a:p>
          <a:p>
            <a:pPr marL="0" indent="0" algn="just">
              <a:lnSpc>
                <a:spcPct val="150000"/>
              </a:lnSpc>
              <a:spcAft>
                <a:spcPts val="1600"/>
              </a:spcAft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buồn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lão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nay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ốm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lắm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chờ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buýt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Dẫu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nhẹ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spcAft>
                <a:spcPts val="1600"/>
              </a:spcAft>
            </a:pPr>
            <a:endParaRPr lang="en-US" altLang="en-US" sz="2000" i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25" name="Google Shape;1665;p32"/>
          <p:cNvSpPr txBox="1">
            <a:spLocks/>
          </p:cNvSpPr>
          <p:nvPr/>
        </p:nvSpPr>
        <p:spPr>
          <a:xfrm>
            <a:off x="3129300" y="433088"/>
            <a:ext cx="3443623" cy="36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oogle Shape;2859;p53"/>
          <p:cNvGrpSpPr/>
          <p:nvPr/>
        </p:nvGrpSpPr>
        <p:grpSpPr>
          <a:xfrm>
            <a:off x="847295" y="988538"/>
            <a:ext cx="378631" cy="376541"/>
            <a:chOff x="7237335" y="2497694"/>
            <a:chExt cx="378631" cy="376541"/>
          </a:xfrm>
        </p:grpSpPr>
        <p:sp>
          <p:nvSpPr>
            <p:cNvPr id="34" name="Google Shape;2860;p53"/>
            <p:cNvSpPr/>
            <p:nvPr/>
          </p:nvSpPr>
          <p:spPr>
            <a:xfrm>
              <a:off x="7540850" y="2517083"/>
              <a:ext cx="58485" cy="97582"/>
            </a:xfrm>
            <a:custGeom>
              <a:avLst/>
              <a:gdLst/>
              <a:ahLst/>
              <a:cxnLst/>
              <a:rect l="l" t="t" r="r" b="b"/>
              <a:pathLst>
                <a:path w="2015" h="3362" extrusionOk="0">
                  <a:moveTo>
                    <a:pt x="0" y="1"/>
                  </a:moveTo>
                  <a:lnTo>
                    <a:pt x="1480" y="3361"/>
                  </a:lnTo>
                  <a:cubicBezTo>
                    <a:pt x="1911" y="2806"/>
                    <a:pt x="2014" y="1987"/>
                    <a:pt x="1677" y="1245"/>
                  </a:cubicBezTo>
                  <a:cubicBezTo>
                    <a:pt x="1348" y="518"/>
                    <a:pt x="687" y="5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861;p53"/>
            <p:cNvSpPr/>
            <p:nvPr/>
          </p:nvSpPr>
          <p:spPr>
            <a:xfrm>
              <a:off x="7273559" y="2660234"/>
              <a:ext cx="61272" cy="46005"/>
            </a:xfrm>
            <a:custGeom>
              <a:avLst/>
              <a:gdLst/>
              <a:ahLst/>
              <a:cxnLst/>
              <a:rect l="l" t="t" r="r" b="b"/>
              <a:pathLst>
                <a:path w="2111" h="1585" extrusionOk="0">
                  <a:moveTo>
                    <a:pt x="1753" y="0"/>
                  </a:moveTo>
                  <a:lnTo>
                    <a:pt x="1" y="792"/>
                  </a:lnTo>
                  <a:lnTo>
                    <a:pt x="360" y="1585"/>
                  </a:lnTo>
                  <a:lnTo>
                    <a:pt x="2110" y="793"/>
                  </a:lnTo>
                  <a:lnTo>
                    <a:pt x="1753" y="0"/>
                  </a:lnTo>
                  <a:close/>
                </a:path>
              </a:pathLst>
            </a:custGeom>
            <a:solidFill>
              <a:srgbClr val="B2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862;p53"/>
            <p:cNvSpPr/>
            <p:nvPr/>
          </p:nvSpPr>
          <p:spPr>
            <a:xfrm>
              <a:off x="7246943" y="2675356"/>
              <a:ext cx="40200" cy="49430"/>
            </a:xfrm>
            <a:custGeom>
              <a:avLst/>
              <a:gdLst/>
              <a:ahLst/>
              <a:cxnLst/>
              <a:rect l="l" t="t" r="r" b="b"/>
              <a:pathLst>
                <a:path w="1385" h="1703" extrusionOk="0">
                  <a:moveTo>
                    <a:pt x="510" y="0"/>
                  </a:moveTo>
                  <a:cubicBezTo>
                    <a:pt x="449" y="0"/>
                    <a:pt x="386" y="13"/>
                    <a:pt x="326" y="41"/>
                  </a:cubicBezTo>
                  <a:cubicBezTo>
                    <a:pt x="100" y="142"/>
                    <a:pt x="1" y="407"/>
                    <a:pt x="102" y="633"/>
                  </a:cubicBezTo>
                  <a:lnTo>
                    <a:pt x="467" y="1440"/>
                  </a:lnTo>
                  <a:cubicBezTo>
                    <a:pt x="542" y="1605"/>
                    <a:pt x="705" y="1702"/>
                    <a:pt x="875" y="1702"/>
                  </a:cubicBezTo>
                  <a:cubicBezTo>
                    <a:pt x="937" y="1702"/>
                    <a:pt x="1000" y="1689"/>
                    <a:pt x="1061" y="1662"/>
                  </a:cubicBezTo>
                  <a:cubicBezTo>
                    <a:pt x="1285" y="1561"/>
                    <a:pt x="1384" y="1295"/>
                    <a:pt x="1283" y="1070"/>
                  </a:cubicBezTo>
                  <a:lnTo>
                    <a:pt x="918" y="263"/>
                  </a:lnTo>
                  <a:cubicBezTo>
                    <a:pt x="843" y="98"/>
                    <a:pt x="680" y="0"/>
                    <a:pt x="5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863;p53"/>
            <p:cNvSpPr/>
            <p:nvPr/>
          </p:nvSpPr>
          <p:spPr>
            <a:xfrm>
              <a:off x="7300116" y="2632632"/>
              <a:ext cx="82576" cy="65887"/>
            </a:xfrm>
            <a:custGeom>
              <a:avLst/>
              <a:gdLst/>
              <a:ahLst/>
              <a:cxnLst/>
              <a:rect l="l" t="t" r="r" b="b"/>
              <a:pathLst>
                <a:path w="2845" h="2270" extrusionOk="0">
                  <a:moveTo>
                    <a:pt x="2073" y="1"/>
                  </a:moveTo>
                  <a:cubicBezTo>
                    <a:pt x="2022" y="1"/>
                    <a:pt x="1970" y="11"/>
                    <a:pt x="1921" y="34"/>
                  </a:cubicBezTo>
                  <a:lnTo>
                    <a:pt x="266" y="782"/>
                  </a:lnTo>
                  <a:cubicBezTo>
                    <a:pt x="81" y="865"/>
                    <a:pt x="0" y="1082"/>
                    <a:pt x="83" y="1266"/>
                  </a:cubicBezTo>
                  <a:lnTo>
                    <a:pt x="440" y="2054"/>
                  </a:lnTo>
                  <a:cubicBezTo>
                    <a:pt x="501" y="2189"/>
                    <a:pt x="634" y="2269"/>
                    <a:pt x="773" y="2269"/>
                  </a:cubicBezTo>
                  <a:cubicBezTo>
                    <a:pt x="823" y="2269"/>
                    <a:pt x="874" y="2259"/>
                    <a:pt x="922" y="2237"/>
                  </a:cubicBezTo>
                  <a:lnTo>
                    <a:pt x="2579" y="1487"/>
                  </a:lnTo>
                  <a:cubicBezTo>
                    <a:pt x="2763" y="1404"/>
                    <a:pt x="2844" y="1187"/>
                    <a:pt x="2761" y="1003"/>
                  </a:cubicBezTo>
                  <a:lnTo>
                    <a:pt x="2404" y="215"/>
                  </a:lnTo>
                  <a:cubicBezTo>
                    <a:pt x="2343" y="80"/>
                    <a:pt x="2211" y="1"/>
                    <a:pt x="2073" y="1"/>
                  </a:cubicBezTo>
                  <a:close/>
                </a:path>
              </a:pathLst>
            </a:custGeom>
            <a:solidFill>
              <a:srgbClr val="8BB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64;p53"/>
            <p:cNvSpPr/>
            <p:nvPr/>
          </p:nvSpPr>
          <p:spPr>
            <a:xfrm>
              <a:off x="7300116" y="2632632"/>
              <a:ext cx="82576" cy="65887"/>
            </a:xfrm>
            <a:custGeom>
              <a:avLst/>
              <a:gdLst/>
              <a:ahLst/>
              <a:cxnLst/>
              <a:rect l="l" t="t" r="r" b="b"/>
              <a:pathLst>
                <a:path w="2845" h="2270" extrusionOk="0">
                  <a:moveTo>
                    <a:pt x="2073" y="1"/>
                  </a:moveTo>
                  <a:cubicBezTo>
                    <a:pt x="2022" y="1"/>
                    <a:pt x="1970" y="11"/>
                    <a:pt x="1921" y="34"/>
                  </a:cubicBezTo>
                  <a:lnTo>
                    <a:pt x="266" y="782"/>
                  </a:lnTo>
                  <a:cubicBezTo>
                    <a:pt x="81" y="865"/>
                    <a:pt x="0" y="1082"/>
                    <a:pt x="83" y="1266"/>
                  </a:cubicBezTo>
                  <a:lnTo>
                    <a:pt x="440" y="2054"/>
                  </a:lnTo>
                  <a:cubicBezTo>
                    <a:pt x="501" y="2189"/>
                    <a:pt x="634" y="2269"/>
                    <a:pt x="773" y="2269"/>
                  </a:cubicBezTo>
                  <a:cubicBezTo>
                    <a:pt x="823" y="2269"/>
                    <a:pt x="874" y="2259"/>
                    <a:pt x="922" y="2237"/>
                  </a:cubicBezTo>
                  <a:lnTo>
                    <a:pt x="2579" y="1487"/>
                  </a:lnTo>
                  <a:cubicBezTo>
                    <a:pt x="2763" y="1404"/>
                    <a:pt x="2844" y="1187"/>
                    <a:pt x="2761" y="1003"/>
                  </a:cubicBezTo>
                  <a:lnTo>
                    <a:pt x="2404" y="215"/>
                  </a:lnTo>
                  <a:cubicBezTo>
                    <a:pt x="2343" y="80"/>
                    <a:pt x="2211" y="1"/>
                    <a:pt x="2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865;p53"/>
            <p:cNvSpPr/>
            <p:nvPr/>
          </p:nvSpPr>
          <p:spPr>
            <a:xfrm>
              <a:off x="7352419" y="2569792"/>
              <a:ext cx="138449" cy="118886"/>
            </a:xfrm>
            <a:custGeom>
              <a:avLst/>
              <a:gdLst/>
              <a:ahLst/>
              <a:cxnLst/>
              <a:rect l="l" t="t" r="r" b="b"/>
              <a:pathLst>
                <a:path w="4770" h="4096" extrusionOk="0">
                  <a:moveTo>
                    <a:pt x="3431" y="0"/>
                  </a:moveTo>
                  <a:cubicBezTo>
                    <a:pt x="3376" y="0"/>
                    <a:pt x="3320" y="12"/>
                    <a:pt x="3266" y="36"/>
                  </a:cubicBezTo>
                  <a:lnTo>
                    <a:pt x="290" y="1383"/>
                  </a:lnTo>
                  <a:cubicBezTo>
                    <a:pt x="89" y="1473"/>
                    <a:pt x="1" y="1711"/>
                    <a:pt x="91" y="1914"/>
                  </a:cubicBezTo>
                  <a:lnTo>
                    <a:pt x="973" y="3860"/>
                  </a:lnTo>
                  <a:cubicBezTo>
                    <a:pt x="1039" y="4008"/>
                    <a:pt x="1185" y="4096"/>
                    <a:pt x="1337" y="4096"/>
                  </a:cubicBezTo>
                  <a:cubicBezTo>
                    <a:pt x="1393" y="4096"/>
                    <a:pt x="1450" y="4084"/>
                    <a:pt x="1504" y="4060"/>
                  </a:cubicBezTo>
                  <a:lnTo>
                    <a:pt x="4478" y="2713"/>
                  </a:lnTo>
                  <a:cubicBezTo>
                    <a:pt x="4679" y="2622"/>
                    <a:pt x="4769" y="2385"/>
                    <a:pt x="4677" y="2184"/>
                  </a:cubicBezTo>
                  <a:lnTo>
                    <a:pt x="3797" y="235"/>
                  </a:lnTo>
                  <a:cubicBezTo>
                    <a:pt x="3729" y="88"/>
                    <a:pt x="3583" y="0"/>
                    <a:pt x="3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866;p53"/>
            <p:cNvSpPr/>
            <p:nvPr/>
          </p:nvSpPr>
          <p:spPr>
            <a:xfrm>
              <a:off x="7415549" y="2520508"/>
              <a:ext cx="166865" cy="146954"/>
            </a:xfrm>
            <a:custGeom>
              <a:avLst/>
              <a:gdLst/>
              <a:ahLst/>
              <a:cxnLst/>
              <a:rect l="l" t="t" r="r" b="b"/>
              <a:pathLst>
                <a:path w="5749" h="5063" extrusionOk="0">
                  <a:moveTo>
                    <a:pt x="4063" y="1"/>
                  </a:moveTo>
                  <a:cubicBezTo>
                    <a:pt x="3994" y="1"/>
                    <a:pt x="3925" y="15"/>
                    <a:pt x="3858" y="45"/>
                  </a:cubicBezTo>
                  <a:lnTo>
                    <a:pt x="363" y="1644"/>
                  </a:lnTo>
                  <a:cubicBezTo>
                    <a:pt x="113" y="1757"/>
                    <a:pt x="1" y="2052"/>
                    <a:pt x="114" y="2303"/>
                  </a:cubicBezTo>
                  <a:lnTo>
                    <a:pt x="1231" y="4770"/>
                  </a:lnTo>
                  <a:cubicBezTo>
                    <a:pt x="1314" y="4953"/>
                    <a:pt x="1496" y="5063"/>
                    <a:pt x="1686" y="5063"/>
                  </a:cubicBezTo>
                  <a:cubicBezTo>
                    <a:pt x="1754" y="5063"/>
                    <a:pt x="1824" y="5048"/>
                    <a:pt x="1890" y="5018"/>
                  </a:cubicBezTo>
                  <a:lnTo>
                    <a:pt x="5386" y="3420"/>
                  </a:lnTo>
                  <a:cubicBezTo>
                    <a:pt x="5636" y="3306"/>
                    <a:pt x="5748" y="3012"/>
                    <a:pt x="5635" y="2760"/>
                  </a:cubicBezTo>
                  <a:lnTo>
                    <a:pt x="4518" y="294"/>
                  </a:lnTo>
                  <a:cubicBezTo>
                    <a:pt x="4435" y="110"/>
                    <a:pt x="4253" y="1"/>
                    <a:pt x="4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67;p53"/>
            <p:cNvSpPr/>
            <p:nvPr/>
          </p:nvSpPr>
          <p:spPr>
            <a:xfrm>
              <a:off x="7516091" y="2505966"/>
              <a:ext cx="74420" cy="127333"/>
            </a:xfrm>
            <a:custGeom>
              <a:avLst/>
              <a:gdLst/>
              <a:ahLst/>
              <a:cxnLst/>
              <a:rect l="l" t="t" r="r" b="b"/>
              <a:pathLst>
                <a:path w="2564" h="4387" extrusionOk="0">
                  <a:moveTo>
                    <a:pt x="467" y="1"/>
                  </a:moveTo>
                  <a:cubicBezTo>
                    <a:pt x="409" y="1"/>
                    <a:pt x="352" y="13"/>
                    <a:pt x="298" y="39"/>
                  </a:cubicBezTo>
                  <a:cubicBezTo>
                    <a:pt x="83" y="141"/>
                    <a:pt x="0" y="419"/>
                    <a:pt x="111" y="663"/>
                  </a:cubicBezTo>
                  <a:lnTo>
                    <a:pt x="1658" y="4083"/>
                  </a:lnTo>
                  <a:cubicBezTo>
                    <a:pt x="1744" y="4272"/>
                    <a:pt x="1921" y="4387"/>
                    <a:pt x="2097" y="4387"/>
                  </a:cubicBezTo>
                  <a:cubicBezTo>
                    <a:pt x="2155" y="4387"/>
                    <a:pt x="2212" y="4374"/>
                    <a:pt x="2266" y="4349"/>
                  </a:cubicBezTo>
                  <a:cubicBezTo>
                    <a:pt x="2481" y="4246"/>
                    <a:pt x="2563" y="3968"/>
                    <a:pt x="2453" y="3723"/>
                  </a:cubicBezTo>
                  <a:lnTo>
                    <a:pt x="905" y="304"/>
                  </a:lnTo>
                  <a:cubicBezTo>
                    <a:pt x="820" y="114"/>
                    <a:pt x="643" y="1"/>
                    <a:pt x="4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68;p53"/>
            <p:cNvSpPr/>
            <p:nvPr/>
          </p:nvSpPr>
          <p:spPr>
            <a:xfrm>
              <a:off x="7303803" y="2686125"/>
              <a:ext cx="139378" cy="168113"/>
            </a:xfrm>
            <a:custGeom>
              <a:avLst/>
              <a:gdLst/>
              <a:ahLst/>
              <a:cxnLst/>
              <a:rect l="l" t="t" r="r" b="b"/>
              <a:pathLst>
                <a:path w="4802" h="5792" extrusionOk="0">
                  <a:moveTo>
                    <a:pt x="3637" y="1"/>
                  </a:moveTo>
                  <a:lnTo>
                    <a:pt x="0" y="5791"/>
                  </a:lnTo>
                  <a:lnTo>
                    <a:pt x="1165" y="5791"/>
                  </a:lnTo>
                  <a:lnTo>
                    <a:pt x="48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69;p53"/>
            <p:cNvSpPr/>
            <p:nvPr/>
          </p:nvSpPr>
          <p:spPr>
            <a:xfrm>
              <a:off x="7408786" y="2685544"/>
              <a:ext cx="138681" cy="168113"/>
            </a:xfrm>
            <a:custGeom>
              <a:avLst/>
              <a:gdLst/>
              <a:ahLst/>
              <a:cxnLst/>
              <a:rect l="l" t="t" r="r" b="b"/>
              <a:pathLst>
                <a:path w="4778" h="5792" extrusionOk="0">
                  <a:moveTo>
                    <a:pt x="0" y="1"/>
                  </a:moveTo>
                  <a:lnTo>
                    <a:pt x="3614" y="5792"/>
                  </a:lnTo>
                  <a:lnTo>
                    <a:pt x="4777" y="5792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870;p53"/>
            <p:cNvSpPr/>
            <p:nvPr/>
          </p:nvSpPr>
          <p:spPr>
            <a:xfrm>
              <a:off x="7297736" y="2837519"/>
              <a:ext cx="56628" cy="28967"/>
            </a:xfrm>
            <a:custGeom>
              <a:avLst/>
              <a:gdLst/>
              <a:ahLst/>
              <a:cxnLst/>
              <a:rect l="l" t="t" r="r" b="b"/>
              <a:pathLst>
                <a:path w="1951" h="998" extrusionOk="0">
                  <a:moveTo>
                    <a:pt x="506" y="0"/>
                  </a:moveTo>
                  <a:cubicBezTo>
                    <a:pt x="226" y="0"/>
                    <a:pt x="1" y="230"/>
                    <a:pt x="7" y="511"/>
                  </a:cubicBezTo>
                  <a:cubicBezTo>
                    <a:pt x="15" y="784"/>
                    <a:pt x="245" y="997"/>
                    <a:pt x="518" y="997"/>
                  </a:cubicBezTo>
                  <a:lnTo>
                    <a:pt x="1452" y="997"/>
                  </a:lnTo>
                  <a:cubicBezTo>
                    <a:pt x="1728" y="997"/>
                    <a:pt x="1950" y="773"/>
                    <a:pt x="1950" y="499"/>
                  </a:cubicBezTo>
                  <a:cubicBezTo>
                    <a:pt x="1950" y="223"/>
                    <a:pt x="1728" y="0"/>
                    <a:pt x="14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871;p53"/>
            <p:cNvSpPr/>
            <p:nvPr/>
          </p:nvSpPr>
          <p:spPr>
            <a:xfrm>
              <a:off x="7496935" y="2837519"/>
              <a:ext cx="56657" cy="28967"/>
            </a:xfrm>
            <a:custGeom>
              <a:avLst/>
              <a:gdLst/>
              <a:ahLst/>
              <a:cxnLst/>
              <a:rect l="l" t="t" r="r" b="b"/>
              <a:pathLst>
                <a:path w="1952" h="998" extrusionOk="0">
                  <a:moveTo>
                    <a:pt x="499" y="0"/>
                  </a:moveTo>
                  <a:cubicBezTo>
                    <a:pt x="225" y="0"/>
                    <a:pt x="1" y="223"/>
                    <a:pt x="1" y="499"/>
                  </a:cubicBezTo>
                  <a:cubicBezTo>
                    <a:pt x="1" y="773"/>
                    <a:pt x="225" y="997"/>
                    <a:pt x="499" y="997"/>
                  </a:cubicBezTo>
                  <a:lnTo>
                    <a:pt x="1435" y="997"/>
                  </a:lnTo>
                  <a:cubicBezTo>
                    <a:pt x="1706" y="997"/>
                    <a:pt x="1936" y="784"/>
                    <a:pt x="1944" y="511"/>
                  </a:cubicBezTo>
                  <a:cubicBezTo>
                    <a:pt x="1952" y="230"/>
                    <a:pt x="1726" y="0"/>
                    <a:pt x="1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872;p53"/>
            <p:cNvSpPr/>
            <p:nvPr/>
          </p:nvSpPr>
          <p:spPr>
            <a:xfrm>
              <a:off x="7396683" y="2656926"/>
              <a:ext cx="57934" cy="57905"/>
            </a:xfrm>
            <a:custGeom>
              <a:avLst/>
              <a:gdLst/>
              <a:ahLst/>
              <a:cxnLst/>
              <a:rect l="l" t="t" r="r" b="b"/>
              <a:pathLst>
                <a:path w="1996" h="1995" extrusionOk="0">
                  <a:moveTo>
                    <a:pt x="999" y="1"/>
                  </a:moveTo>
                  <a:cubicBezTo>
                    <a:pt x="447" y="1"/>
                    <a:pt x="0" y="447"/>
                    <a:pt x="0" y="998"/>
                  </a:cubicBezTo>
                  <a:cubicBezTo>
                    <a:pt x="0" y="1548"/>
                    <a:pt x="447" y="1995"/>
                    <a:pt x="999" y="1995"/>
                  </a:cubicBezTo>
                  <a:cubicBezTo>
                    <a:pt x="1549" y="1995"/>
                    <a:pt x="1996" y="1548"/>
                    <a:pt x="1996" y="998"/>
                  </a:cubicBezTo>
                  <a:cubicBezTo>
                    <a:pt x="1996" y="447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873;p53"/>
            <p:cNvSpPr/>
            <p:nvPr/>
          </p:nvSpPr>
          <p:spPr>
            <a:xfrm>
              <a:off x="7482393" y="2648305"/>
              <a:ext cx="0" cy="2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40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874;p53"/>
            <p:cNvSpPr/>
            <p:nvPr/>
          </p:nvSpPr>
          <p:spPr>
            <a:xfrm>
              <a:off x="7237335" y="2497694"/>
              <a:ext cx="368850" cy="376541"/>
            </a:xfrm>
            <a:custGeom>
              <a:avLst/>
              <a:gdLst/>
              <a:ahLst/>
              <a:cxnLst/>
              <a:rect l="l" t="t" r="r" b="b"/>
              <a:pathLst>
                <a:path w="12708" h="12973" extrusionOk="0">
                  <a:moveTo>
                    <a:pt x="11034" y="1106"/>
                  </a:moveTo>
                  <a:cubicBezTo>
                    <a:pt x="11400" y="1291"/>
                    <a:pt x="11707" y="1612"/>
                    <a:pt x="11893" y="2023"/>
                  </a:cubicBezTo>
                  <a:cubicBezTo>
                    <a:pt x="12075" y="2427"/>
                    <a:pt x="12114" y="2871"/>
                    <a:pt x="12014" y="3269"/>
                  </a:cubicBezTo>
                  <a:lnTo>
                    <a:pt x="11034" y="1106"/>
                  </a:lnTo>
                  <a:close/>
                  <a:moveTo>
                    <a:pt x="10071" y="551"/>
                  </a:moveTo>
                  <a:cubicBezTo>
                    <a:pt x="10091" y="551"/>
                    <a:pt x="10111" y="555"/>
                    <a:pt x="10127" y="561"/>
                  </a:cubicBezTo>
                  <a:cubicBezTo>
                    <a:pt x="10187" y="583"/>
                    <a:pt x="10238" y="633"/>
                    <a:pt x="10267" y="698"/>
                  </a:cubicBezTo>
                  <a:lnTo>
                    <a:pt x="11815" y="4118"/>
                  </a:lnTo>
                  <a:cubicBezTo>
                    <a:pt x="11865" y="4229"/>
                    <a:pt x="11838" y="4355"/>
                    <a:pt x="11756" y="4393"/>
                  </a:cubicBezTo>
                  <a:cubicBezTo>
                    <a:pt x="11736" y="4402"/>
                    <a:pt x="11717" y="4406"/>
                    <a:pt x="11699" y="4406"/>
                  </a:cubicBezTo>
                  <a:cubicBezTo>
                    <a:pt x="11678" y="4406"/>
                    <a:pt x="11659" y="4401"/>
                    <a:pt x="11644" y="4396"/>
                  </a:cubicBezTo>
                  <a:cubicBezTo>
                    <a:pt x="11584" y="4375"/>
                    <a:pt x="11534" y="4324"/>
                    <a:pt x="11505" y="4258"/>
                  </a:cubicBezTo>
                  <a:lnTo>
                    <a:pt x="9957" y="839"/>
                  </a:lnTo>
                  <a:cubicBezTo>
                    <a:pt x="9906" y="728"/>
                    <a:pt x="9934" y="603"/>
                    <a:pt x="10015" y="563"/>
                  </a:cubicBezTo>
                  <a:cubicBezTo>
                    <a:pt x="10033" y="555"/>
                    <a:pt x="10053" y="551"/>
                    <a:pt x="10071" y="551"/>
                  </a:cubicBezTo>
                  <a:close/>
                  <a:moveTo>
                    <a:pt x="9587" y="1311"/>
                  </a:moveTo>
                  <a:lnTo>
                    <a:pt x="10896" y="4203"/>
                  </a:lnTo>
                  <a:lnTo>
                    <a:pt x="7921" y="5562"/>
                  </a:lnTo>
                  <a:cubicBezTo>
                    <a:pt x="7891" y="5576"/>
                    <a:pt x="7858" y="5583"/>
                    <a:pt x="7825" y="5583"/>
                  </a:cubicBezTo>
                  <a:cubicBezTo>
                    <a:pt x="7797" y="5583"/>
                    <a:pt x="7769" y="5578"/>
                    <a:pt x="7742" y="5568"/>
                  </a:cubicBezTo>
                  <a:cubicBezTo>
                    <a:pt x="7684" y="5546"/>
                    <a:pt x="7638" y="5502"/>
                    <a:pt x="7613" y="5445"/>
                  </a:cubicBezTo>
                  <a:lnTo>
                    <a:pt x="6496" y="2980"/>
                  </a:lnTo>
                  <a:cubicBezTo>
                    <a:pt x="6443" y="2862"/>
                    <a:pt x="6495" y="2724"/>
                    <a:pt x="6613" y="2670"/>
                  </a:cubicBezTo>
                  <a:lnTo>
                    <a:pt x="9587" y="1311"/>
                  </a:lnTo>
                  <a:close/>
                  <a:moveTo>
                    <a:pt x="6075" y="3335"/>
                  </a:moveTo>
                  <a:lnTo>
                    <a:pt x="6972" y="5316"/>
                  </a:lnTo>
                  <a:cubicBezTo>
                    <a:pt x="6823" y="5255"/>
                    <a:pt x="6659" y="5220"/>
                    <a:pt x="6489" y="5220"/>
                  </a:cubicBezTo>
                  <a:cubicBezTo>
                    <a:pt x="5855" y="5220"/>
                    <a:pt x="5329" y="5689"/>
                    <a:pt x="5239" y="6298"/>
                  </a:cubicBezTo>
                  <a:cubicBezTo>
                    <a:pt x="5214" y="6284"/>
                    <a:pt x="5193" y="6263"/>
                    <a:pt x="5180" y="6235"/>
                  </a:cubicBezTo>
                  <a:lnTo>
                    <a:pt x="4298" y="4287"/>
                  </a:lnTo>
                  <a:cubicBezTo>
                    <a:pt x="4278" y="4243"/>
                    <a:pt x="4288" y="4204"/>
                    <a:pt x="4295" y="4184"/>
                  </a:cubicBezTo>
                  <a:cubicBezTo>
                    <a:pt x="4308" y="4151"/>
                    <a:pt x="4332" y="4123"/>
                    <a:pt x="4366" y="4109"/>
                  </a:cubicBezTo>
                  <a:lnTo>
                    <a:pt x="6075" y="3335"/>
                  </a:lnTo>
                  <a:close/>
                  <a:moveTo>
                    <a:pt x="4036" y="4996"/>
                  </a:moveTo>
                  <a:lnTo>
                    <a:pt x="4475" y="5965"/>
                  </a:lnTo>
                  <a:lnTo>
                    <a:pt x="2976" y="6643"/>
                  </a:lnTo>
                  <a:cubicBezTo>
                    <a:pt x="2962" y="6650"/>
                    <a:pt x="2948" y="6652"/>
                    <a:pt x="2936" y="6652"/>
                  </a:cubicBezTo>
                  <a:cubicBezTo>
                    <a:pt x="2921" y="6652"/>
                    <a:pt x="2909" y="6649"/>
                    <a:pt x="2901" y="6646"/>
                  </a:cubicBezTo>
                  <a:cubicBezTo>
                    <a:pt x="2886" y="6640"/>
                    <a:pt x="2860" y="6626"/>
                    <a:pt x="2846" y="6594"/>
                  </a:cubicBezTo>
                  <a:lnTo>
                    <a:pt x="2488" y="5806"/>
                  </a:lnTo>
                  <a:cubicBezTo>
                    <a:pt x="2465" y="5755"/>
                    <a:pt x="2487" y="5697"/>
                    <a:pt x="2537" y="5674"/>
                  </a:cubicBezTo>
                  <a:lnTo>
                    <a:pt x="4036" y="4996"/>
                  </a:lnTo>
                  <a:close/>
                  <a:moveTo>
                    <a:pt x="2123" y="6287"/>
                  </a:moveTo>
                  <a:lnTo>
                    <a:pt x="2264" y="6597"/>
                  </a:lnTo>
                  <a:lnTo>
                    <a:pt x="1743" y="6832"/>
                  </a:lnTo>
                  <a:lnTo>
                    <a:pt x="1603" y="6524"/>
                  </a:lnTo>
                  <a:lnTo>
                    <a:pt x="2123" y="6287"/>
                  </a:lnTo>
                  <a:close/>
                  <a:moveTo>
                    <a:pt x="6489" y="5752"/>
                  </a:moveTo>
                  <a:cubicBezTo>
                    <a:pt x="6892" y="5752"/>
                    <a:pt x="7220" y="6080"/>
                    <a:pt x="7220" y="6484"/>
                  </a:cubicBezTo>
                  <a:cubicBezTo>
                    <a:pt x="7220" y="6887"/>
                    <a:pt x="6892" y="7215"/>
                    <a:pt x="6489" y="7215"/>
                  </a:cubicBezTo>
                  <a:cubicBezTo>
                    <a:pt x="6085" y="7215"/>
                    <a:pt x="5757" y="6887"/>
                    <a:pt x="5757" y="6484"/>
                  </a:cubicBezTo>
                  <a:cubicBezTo>
                    <a:pt x="5757" y="6080"/>
                    <a:pt x="6085" y="5752"/>
                    <a:pt x="6489" y="5752"/>
                  </a:cubicBezTo>
                  <a:close/>
                  <a:moveTo>
                    <a:pt x="839" y="6388"/>
                  </a:moveTo>
                  <a:cubicBezTo>
                    <a:pt x="910" y="6388"/>
                    <a:pt x="978" y="6433"/>
                    <a:pt x="1010" y="6501"/>
                  </a:cubicBezTo>
                  <a:lnTo>
                    <a:pt x="1010" y="6502"/>
                  </a:lnTo>
                  <a:lnTo>
                    <a:pt x="1369" y="7295"/>
                  </a:lnTo>
                  <a:lnTo>
                    <a:pt x="1370" y="7298"/>
                  </a:lnTo>
                  <a:cubicBezTo>
                    <a:pt x="1385" y="7332"/>
                    <a:pt x="1393" y="7370"/>
                    <a:pt x="1385" y="7407"/>
                  </a:cubicBezTo>
                  <a:cubicBezTo>
                    <a:pt x="1375" y="7468"/>
                    <a:pt x="1336" y="7518"/>
                    <a:pt x="1281" y="7544"/>
                  </a:cubicBezTo>
                  <a:cubicBezTo>
                    <a:pt x="1257" y="7554"/>
                    <a:pt x="1232" y="7560"/>
                    <a:pt x="1206" y="7560"/>
                  </a:cubicBezTo>
                  <a:cubicBezTo>
                    <a:pt x="1184" y="7560"/>
                    <a:pt x="1163" y="7556"/>
                    <a:pt x="1142" y="7548"/>
                  </a:cubicBezTo>
                  <a:cubicBezTo>
                    <a:pt x="1096" y="7530"/>
                    <a:pt x="1060" y="7496"/>
                    <a:pt x="1040" y="7452"/>
                  </a:cubicBezTo>
                  <a:lnTo>
                    <a:pt x="675" y="6646"/>
                  </a:lnTo>
                  <a:cubicBezTo>
                    <a:pt x="629" y="6545"/>
                    <a:pt x="681" y="6427"/>
                    <a:pt x="792" y="6395"/>
                  </a:cubicBezTo>
                  <a:cubicBezTo>
                    <a:pt x="807" y="6390"/>
                    <a:pt x="823" y="6388"/>
                    <a:pt x="839" y="6388"/>
                  </a:cubicBezTo>
                  <a:close/>
                  <a:moveTo>
                    <a:pt x="7342" y="7413"/>
                  </a:moveTo>
                  <a:lnTo>
                    <a:pt x="9854" y="11438"/>
                  </a:lnTo>
                  <a:lnTo>
                    <a:pt x="9442" y="11438"/>
                  </a:lnTo>
                  <a:cubicBezTo>
                    <a:pt x="9402" y="11438"/>
                    <a:pt x="9362" y="11441"/>
                    <a:pt x="9322" y="11447"/>
                  </a:cubicBezTo>
                  <a:lnTo>
                    <a:pt x="6955" y="7656"/>
                  </a:lnTo>
                  <a:cubicBezTo>
                    <a:pt x="7099" y="7599"/>
                    <a:pt x="7230" y="7516"/>
                    <a:pt x="7342" y="7413"/>
                  </a:cubicBezTo>
                  <a:close/>
                  <a:moveTo>
                    <a:pt x="5650" y="7426"/>
                  </a:moveTo>
                  <a:cubicBezTo>
                    <a:pt x="5762" y="7525"/>
                    <a:pt x="5894" y="7607"/>
                    <a:pt x="6038" y="7662"/>
                  </a:cubicBezTo>
                  <a:lnTo>
                    <a:pt x="3659" y="11449"/>
                  </a:lnTo>
                  <a:cubicBezTo>
                    <a:pt x="3619" y="11443"/>
                    <a:pt x="3577" y="11440"/>
                    <a:pt x="3536" y="11440"/>
                  </a:cubicBezTo>
                  <a:lnTo>
                    <a:pt x="3128" y="11440"/>
                  </a:lnTo>
                  <a:lnTo>
                    <a:pt x="5650" y="7426"/>
                  </a:lnTo>
                  <a:close/>
                  <a:moveTo>
                    <a:pt x="3542" y="11977"/>
                  </a:moveTo>
                  <a:cubicBezTo>
                    <a:pt x="3651" y="11977"/>
                    <a:pt x="3749" y="12049"/>
                    <a:pt x="3777" y="12155"/>
                  </a:cubicBezTo>
                  <a:cubicBezTo>
                    <a:pt x="3815" y="12313"/>
                    <a:pt x="3696" y="12455"/>
                    <a:pt x="3544" y="12455"/>
                  </a:cubicBezTo>
                  <a:lnTo>
                    <a:pt x="2579" y="12455"/>
                  </a:lnTo>
                  <a:cubicBezTo>
                    <a:pt x="2470" y="12455"/>
                    <a:pt x="2370" y="12383"/>
                    <a:pt x="2344" y="12276"/>
                  </a:cubicBezTo>
                  <a:cubicBezTo>
                    <a:pt x="2306" y="12118"/>
                    <a:pt x="2424" y="11977"/>
                    <a:pt x="2576" y="11977"/>
                  </a:cubicBezTo>
                  <a:close/>
                  <a:moveTo>
                    <a:pt x="10397" y="11977"/>
                  </a:moveTo>
                  <a:cubicBezTo>
                    <a:pt x="10508" y="11977"/>
                    <a:pt x="10606" y="12049"/>
                    <a:pt x="10632" y="12155"/>
                  </a:cubicBezTo>
                  <a:cubicBezTo>
                    <a:pt x="10672" y="12313"/>
                    <a:pt x="10552" y="12455"/>
                    <a:pt x="10400" y="12455"/>
                  </a:cubicBezTo>
                  <a:lnTo>
                    <a:pt x="9435" y="12455"/>
                  </a:lnTo>
                  <a:cubicBezTo>
                    <a:pt x="9325" y="12455"/>
                    <a:pt x="9227" y="12383"/>
                    <a:pt x="9201" y="12276"/>
                  </a:cubicBezTo>
                  <a:cubicBezTo>
                    <a:pt x="9161" y="12118"/>
                    <a:pt x="9281" y="11977"/>
                    <a:pt x="9432" y="11977"/>
                  </a:cubicBezTo>
                  <a:close/>
                  <a:moveTo>
                    <a:pt x="10077" y="0"/>
                  </a:moveTo>
                  <a:cubicBezTo>
                    <a:pt x="9980" y="0"/>
                    <a:pt x="9884" y="21"/>
                    <a:pt x="9794" y="64"/>
                  </a:cubicBezTo>
                  <a:cubicBezTo>
                    <a:pt x="9520" y="196"/>
                    <a:pt x="9376" y="489"/>
                    <a:pt x="9409" y="793"/>
                  </a:cubicBezTo>
                  <a:lnTo>
                    <a:pt x="6394" y="2172"/>
                  </a:lnTo>
                  <a:cubicBezTo>
                    <a:pt x="6136" y="2288"/>
                    <a:pt x="5973" y="2532"/>
                    <a:pt x="5947" y="2795"/>
                  </a:cubicBezTo>
                  <a:lnTo>
                    <a:pt x="4142" y="3612"/>
                  </a:lnTo>
                  <a:cubicBezTo>
                    <a:pt x="3979" y="3686"/>
                    <a:pt x="3855" y="3818"/>
                    <a:pt x="3794" y="3985"/>
                  </a:cubicBezTo>
                  <a:cubicBezTo>
                    <a:pt x="3731" y="4152"/>
                    <a:pt x="3735" y="4333"/>
                    <a:pt x="3809" y="4496"/>
                  </a:cubicBezTo>
                  <a:lnTo>
                    <a:pt x="3812" y="4500"/>
                  </a:lnTo>
                  <a:lnTo>
                    <a:pt x="2310" y="5180"/>
                  </a:lnTo>
                  <a:cubicBezTo>
                    <a:pt x="2071" y="5289"/>
                    <a:pt x="1933" y="5528"/>
                    <a:pt x="1941" y="5777"/>
                  </a:cubicBezTo>
                  <a:lnTo>
                    <a:pt x="1330" y="6051"/>
                  </a:lnTo>
                  <a:cubicBezTo>
                    <a:pt x="1231" y="5953"/>
                    <a:pt x="1103" y="5885"/>
                    <a:pt x="956" y="5858"/>
                  </a:cubicBezTo>
                  <a:cubicBezTo>
                    <a:pt x="915" y="5850"/>
                    <a:pt x="873" y="5846"/>
                    <a:pt x="831" y="5846"/>
                  </a:cubicBezTo>
                  <a:cubicBezTo>
                    <a:pt x="769" y="5846"/>
                    <a:pt x="707" y="5855"/>
                    <a:pt x="646" y="5870"/>
                  </a:cubicBezTo>
                  <a:cubicBezTo>
                    <a:pt x="210" y="5990"/>
                    <a:pt x="0" y="6462"/>
                    <a:pt x="178" y="6856"/>
                  </a:cubicBezTo>
                  <a:lnTo>
                    <a:pt x="197" y="6856"/>
                  </a:lnTo>
                  <a:lnTo>
                    <a:pt x="560" y="7662"/>
                  </a:lnTo>
                  <a:cubicBezTo>
                    <a:pt x="638" y="7834"/>
                    <a:pt x="780" y="7967"/>
                    <a:pt x="958" y="8033"/>
                  </a:cubicBezTo>
                  <a:cubicBezTo>
                    <a:pt x="1039" y="8064"/>
                    <a:pt x="1124" y="8080"/>
                    <a:pt x="1209" y="8080"/>
                  </a:cubicBezTo>
                  <a:cubicBezTo>
                    <a:pt x="1336" y="8080"/>
                    <a:pt x="1462" y="8045"/>
                    <a:pt x="1577" y="7976"/>
                  </a:cubicBezTo>
                  <a:cubicBezTo>
                    <a:pt x="1683" y="7913"/>
                    <a:pt x="1772" y="7821"/>
                    <a:pt x="1832" y="7714"/>
                  </a:cubicBezTo>
                  <a:cubicBezTo>
                    <a:pt x="1898" y="7591"/>
                    <a:pt x="1927" y="7459"/>
                    <a:pt x="1919" y="7327"/>
                  </a:cubicBezTo>
                  <a:lnTo>
                    <a:pt x="2548" y="7044"/>
                  </a:lnTo>
                  <a:cubicBezTo>
                    <a:pt x="2659" y="7130"/>
                    <a:pt x="2799" y="7176"/>
                    <a:pt x="2938" y="7176"/>
                  </a:cubicBezTo>
                  <a:cubicBezTo>
                    <a:pt x="3026" y="7176"/>
                    <a:pt x="3113" y="7158"/>
                    <a:pt x="3194" y="7120"/>
                  </a:cubicBezTo>
                  <a:lnTo>
                    <a:pt x="4690" y="6442"/>
                  </a:lnTo>
                  <a:lnTo>
                    <a:pt x="4691" y="6448"/>
                  </a:lnTo>
                  <a:cubicBezTo>
                    <a:pt x="4798" y="6685"/>
                    <a:pt x="5029" y="6829"/>
                    <a:pt x="5272" y="6838"/>
                  </a:cubicBezTo>
                  <a:cubicBezTo>
                    <a:pt x="5283" y="6875"/>
                    <a:pt x="5297" y="6913"/>
                    <a:pt x="5312" y="6948"/>
                  </a:cubicBezTo>
                  <a:lnTo>
                    <a:pt x="2498" y="11429"/>
                  </a:lnTo>
                  <a:cubicBezTo>
                    <a:pt x="2111" y="11474"/>
                    <a:pt x="1810" y="11808"/>
                    <a:pt x="1821" y="12208"/>
                  </a:cubicBezTo>
                  <a:cubicBezTo>
                    <a:pt x="1830" y="12626"/>
                    <a:pt x="2182" y="12954"/>
                    <a:pt x="2599" y="12954"/>
                  </a:cubicBezTo>
                  <a:lnTo>
                    <a:pt x="3534" y="12954"/>
                  </a:lnTo>
                  <a:cubicBezTo>
                    <a:pt x="3534" y="12954"/>
                    <a:pt x="4301" y="12629"/>
                    <a:pt x="4301" y="12207"/>
                  </a:cubicBezTo>
                  <a:cubicBezTo>
                    <a:pt x="4301" y="12018"/>
                    <a:pt x="4232" y="11846"/>
                    <a:pt x="4120" y="11713"/>
                  </a:cubicBezTo>
                  <a:lnTo>
                    <a:pt x="6496" y="7927"/>
                  </a:lnTo>
                  <a:lnTo>
                    <a:pt x="8857" y="11710"/>
                  </a:lnTo>
                  <a:cubicBezTo>
                    <a:pt x="8744" y="11845"/>
                    <a:pt x="8675" y="12018"/>
                    <a:pt x="8675" y="12207"/>
                  </a:cubicBezTo>
                  <a:cubicBezTo>
                    <a:pt x="8675" y="12629"/>
                    <a:pt x="9440" y="12972"/>
                    <a:pt x="9440" y="12972"/>
                  </a:cubicBezTo>
                  <a:lnTo>
                    <a:pt x="10380" y="12972"/>
                  </a:lnTo>
                  <a:cubicBezTo>
                    <a:pt x="10775" y="12972"/>
                    <a:pt x="11114" y="12679"/>
                    <a:pt x="11155" y="12288"/>
                  </a:cubicBezTo>
                  <a:cubicBezTo>
                    <a:pt x="11199" y="11859"/>
                    <a:pt x="10890" y="11492"/>
                    <a:pt x="10483" y="11444"/>
                  </a:cubicBezTo>
                  <a:lnTo>
                    <a:pt x="7664" y="6927"/>
                  </a:lnTo>
                  <a:cubicBezTo>
                    <a:pt x="7717" y="6787"/>
                    <a:pt x="7748" y="6634"/>
                    <a:pt x="7748" y="6476"/>
                  </a:cubicBezTo>
                  <a:cubicBezTo>
                    <a:pt x="7748" y="6343"/>
                    <a:pt x="7727" y="6214"/>
                    <a:pt x="7688" y="6094"/>
                  </a:cubicBezTo>
                  <a:lnTo>
                    <a:pt x="7688" y="6094"/>
                  </a:lnTo>
                  <a:cubicBezTo>
                    <a:pt x="7733" y="6102"/>
                    <a:pt x="7777" y="6105"/>
                    <a:pt x="7822" y="6105"/>
                  </a:cubicBezTo>
                  <a:cubicBezTo>
                    <a:pt x="7929" y="6105"/>
                    <a:pt x="8037" y="6082"/>
                    <a:pt x="8138" y="6036"/>
                  </a:cubicBezTo>
                  <a:lnTo>
                    <a:pt x="11146" y="4661"/>
                  </a:lnTo>
                  <a:cubicBezTo>
                    <a:pt x="11233" y="4761"/>
                    <a:pt x="11342" y="4839"/>
                    <a:pt x="11463" y="4884"/>
                  </a:cubicBezTo>
                  <a:cubicBezTo>
                    <a:pt x="11542" y="4913"/>
                    <a:pt x="11623" y="4927"/>
                    <a:pt x="11703" y="4927"/>
                  </a:cubicBezTo>
                  <a:cubicBezTo>
                    <a:pt x="11801" y="4927"/>
                    <a:pt x="11897" y="4905"/>
                    <a:pt x="11986" y="4862"/>
                  </a:cubicBezTo>
                  <a:lnTo>
                    <a:pt x="11994" y="4862"/>
                  </a:lnTo>
                  <a:cubicBezTo>
                    <a:pt x="12331" y="4701"/>
                    <a:pt x="12473" y="4295"/>
                    <a:pt x="12325" y="3925"/>
                  </a:cubicBezTo>
                  <a:cubicBezTo>
                    <a:pt x="12677" y="3299"/>
                    <a:pt x="12707" y="2492"/>
                    <a:pt x="12388" y="1787"/>
                  </a:cubicBezTo>
                  <a:cubicBezTo>
                    <a:pt x="12065" y="1075"/>
                    <a:pt x="11448" y="570"/>
                    <a:pt x="10741" y="423"/>
                  </a:cubicBezTo>
                  <a:cubicBezTo>
                    <a:pt x="10649" y="245"/>
                    <a:pt x="10497" y="109"/>
                    <a:pt x="10317" y="43"/>
                  </a:cubicBezTo>
                  <a:cubicBezTo>
                    <a:pt x="10239" y="14"/>
                    <a:pt x="10158" y="0"/>
                    <a:pt x="10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875;p53"/>
            <p:cNvSpPr/>
            <p:nvPr/>
          </p:nvSpPr>
          <p:spPr>
            <a:xfrm>
              <a:off x="7479984" y="2560127"/>
              <a:ext cx="19650" cy="16399"/>
            </a:xfrm>
            <a:custGeom>
              <a:avLst/>
              <a:gdLst/>
              <a:ahLst/>
              <a:cxnLst/>
              <a:rect l="l" t="t" r="r" b="b"/>
              <a:pathLst>
                <a:path w="677" h="565" extrusionOk="0">
                  <a:moveTo>
                    <a:pt x="374" y="0"/>
                  </a:moveTo>
                  <a:cubicBezTo>
                    <a:pt x="336" y="0"/>
                    <a:pt x="298" y="8"/>
                    <a:pt x="261" y="25"/>
                  </a:cubicBezTo>
                  <a:lnTo>
                    <a:pt x="190" y="59"/>
                  </a:lnTo>
                  <a:cubicBezTo>
                    <a:pt x="57" y="121"/>
                    <a:pt x="0" y="279"/>
                    <a:pt x="63" y="412"/>
                  </a:cubicBezTo>
                  <a:cubicBezTo>
                    <a:pt x="108" y="507"/>
                    <a:pt x="204" y="564"/>
                    <a:pt x="304" y="564"/>
                  </a:cubicBezTo>
                  <a:cubicBezTo>
                    <a:pt x="307" y="564"/>
                    <a:pt x="311" y="564"/>
                    <a:pt x="314" y="564"/>
                  </a:cubicBezTo>
                  <a:cubicBezTo>
                    <a:pt x="372" y="564"/>
                    <a:pt x="436" y="530"/>
                    <a:pt x="486" y="506"/>
                  </a:cubicBezTo>
                  <a:cubicBezTo>
                    <a:pt x="620" y="444"/>
                    <a:pt x="677" y="286"/>
                    <a:pt x="614" y="153"/>
                  </a:cubicBezTo>
                  <a:cubicBezTo>
                    <a:pt x="569" y="57"/>
                    <a:pt x="474" y="0"/>
                    <a:pt x="3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876;p53"/>
            <p:cNvSpPr/>
            <p:nvPr/>
          </p:nvSpPr>
          <p:spPr>
            <a:xfrm>
              <a:off x="7442368" y="2570576"/>
              <a:ext cx="35004" cy="23597"/>
            </a:xfrm>
            <a:custGeom>
              <a:avLst/>
              <a:gdLst/>
              <a:ahLst/>
              <a:cxnLst/>
              <a:rect l="l" t="t" r="r" b="b"/>
              <a:pathLst>
                <a:path w="1206" h="813" extrusionOk="0">
                  <a:moveTo>
                    <a:pt x="904" y="0"/>
                  </a:moveTo>
                  <a:cubicBezTo>
                    <a:pt x="866" y="0"/>
                    <a:pt x="827" y="9"/>
                    <a:pt x="790" y="26"/>
                  </a:cubicBezTo>
                  <a:lnTo>
                    <a:pt x="189" y="308"/>
                  </a:lnTo>
                  <a:cubicBezTo>
                    <a:pt x="57" y="370"/>
                    <a:pt x="0" y="528"/>
                    <a:pt x="61" y="661"/>
                  </a:cubicBezTo>
                  <a:cubicBezTo>
                    <a:pt x="107" y="756"/>
                    <a:pt x="202" y="813"/>
                    <a:pt x="302" y="813"/>
                  </a:cubicBezTo>
                  <a:cubicBezTo>
                    <a:pt x="341" y="813"/>
                    <a:pt x="379" y="805"/>
                    <a:pt x="414" y="788"/>
                  </a:cubicBezTo>
                  <a:lnTo>
                    <a:pt x="1015" y="506"/>
                  </a:lnTo>
                  <a:cubicBezTo>
                    <a:pt x="1149" y="443"/>
                    <a:pt x="1206" y="285"/>
                    <a:pt x="1143" y="153"/>
                  </a:cubicBezTo>
                  <a:cubicBezTo>
                    <a:pt x="1098" y="57"/>
                    <a:pt x="1003" y="0"/>
                    <a:pt x="9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877;p53"/>
            <p:cNvSpPr/>
            <p:nvPr/>
          </p:nvSpPr>
          <p:spPr>
            <a:xfrm>
              <a:off x="7297823" y="2506257"/>
              <a:ext cx="28590" cy="28619"/>
            </a:xfrm>
            <a:custGeom>
              <a:avLst/>
              <a:gdLst/>
              <a:ahLst/>
              <a:cxnLst/>
              <a:rect l="l" t="t" r="r" b="b"/>
              <a:pathLst>
                <a:path w="985" h="986" extrusionOk="0">
                  <a:moveTo>
                    <a:pt x="492" y="1"/>
                  </a:moveTo>
                  <a:cubicBezTo>
                    <a:pt x="220" y="1"/>
                    <a:pt x="1" y="222"/>
                    <a:pt x="1" y="493"/>
                  </a:cubicBezTo>
                  <a:cubicBezTo>
                    <a:pt x="1" y="765"/>
                    <a:pt x="220" y="986"/>
                    <a:pt x="492" y="986"/>
                  </a:cubicBezTo>
                  <a:cubicBezTo>
                    <a:pt x="765" y="986"/>
                    <a:pt x="984" y="765"/>
                    <a:pt x="984" y="493"/>
                  </a:cubicBezTo>
                  <a:cubicBezTo>
                    <a:pt x="984" y="222"/>
                    <a:pt x="765" y="1"/>
                    <a:pt x="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878;p53"/>
            <p:cNvSpPr/>
            <p:nvPr/>
          </p:nvSpPr>
          <p:spPr>
            <a:xfrm>
              <a:off x="7603892" y="2498072"/>
              <a:ext cx="12074" cy="12132"/>
            </a:xfrm>
            <a:custGeom>
              <a:avLst/>
              <a:gdLst/>
              <a:ahLst/>
              <a:cxnLst/>
              <a:rect l="l" t="t" r="r" b="b"/>
              <a:pathLst>
                <a:path w="416" h="418" extrusionOk="0">
                  <a:moveTo>
                    <a:pt x="207" y="1"/>
                  </a:moveTo>
                  <a:cubicBezTo>
                    <a:pt x="92" y="1"/>
                    <a:pt x="0" y="94"/>
                    <a:pt x="0" y="209"/>
                  </a:cubicBezTo>
                  <a:cubicBezTo>
                    <a:pt x="0" y="324"/>
                    <a:pt x="92" y="418"/>
                    <a:pt x="207" y="418"/>
                  </a:cubicBezTo>
                  <a:cubicBezTo>
                    <a:pt x="322" y="418"/>
                    <a:pt x="416" y="324"/>
                    <a:pt x="416" y="209"/>
                  </a:cubicBezTo>
                  <a:cubicBezTo>
                    <a:pt x="416" y="94"/>
                    <a:pt x="322" y="1"/>
                    <a:pt x="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879;p53"/>
            <p:cNvSpPr/>
            <p:nvPr/>
          </p:nvSpPr>
          <p:spPr>
            <a:xfrm>
              <a:off x="7358108" y="2512991"/>
              <a:ext cx="43479" cy="47949"/>
            </a:xfrm>
            <a:custGeom>
              <a:avLst/>
              <a:gdLst/>
              <a:ahLst/>
              <a:cxnLst/>
              <a:rect l="l" t="t" r="r" b="b"/>
              <a:pathLst>
                <a:path w="1498" h="1652" extrusionOk="0">
                  <a:moveTo>
                    <a:pt x="749" y="0"/>
                  </a:moveTo>
                  <a:cubicBezTo>
                    <a:pt x="723" y="0"/>
                    <a:pt x="696" y="17"/>
                    <a:pt x="683" y="50"/>
                  </a:cubicBezTo>
                  <a:lnTo>
                    <a:pt x="516" y="521"/>
                  </a:lnTo>
                  <a:cubicBezTo>
                    <a:pt x="510" y="540"/>
                    <a:pt x="495" y="556"/>
                    <a:pt x="478" y="563"/>
                  </a:cubicBezTo>
                  <a:lnTo>
                    <a:pt x="59" y="752"/>
                  </a:lnTo>
                  <a:cubicBezTo>
                    <a:pt x="1" y="778"/>
                    <a:pt x="1" y="873"/>
                    <a:pt x="59" y="899"/>
                  </a:cubicBezTo>
                  <a:lnTo>
                    <a:pt x="478" y="1088"/>
                  </a:lnTo>
                  <a:cubicBezTo>
                    <a:pt x="495" y="1096"/>
                    <a:pt x="510" y="1111"/>
                    <a:pt x="516" y="1133"/>
                  </a:cubicBezTo>
                  <a:lnTo>
                    <a:pt x="683" y="1602"/>
                  </a:lnTo>
                  <a:cubicBezTo>
                    <a:pt x="696" y="1635"/>
                    <a:pt x="723" y="1651"/>
                    <a:pt x="749" y="1651"/>
                  </a:cubicBezTo>
                  <a:cubicBezTo>
                    <a:pt x="776" y="1651"/>
                    <a:pt x="803" y="1635"/>
                    <a:pt x="815" y="1602"/>
                  </a:cubicBezTo>
                  <a:lnTo>
                    <a:pt x="983" y="1133"/>
                  </a:lnTo>
                  <a:cubicBezTo>
                    <a:pt x="989" y="1111"/>
                    <a:pt x="1003" y="1096"/>
                    <a:pt x="1021" y="1088"/>
                  </a:cubicBezTo>
                  <a:lnTo>
                    <a:pt x="1438" y="899"/>
                  </a:lnTo>
                  <a:cubicBezTo>
                    <a:pt x="1498" y="873"/>
                    <a:pt x="1498" y="778"/>
                    <a:pt x="1438" y="752"/>
                  </a:cubicBezTo>
                  <a:lnTo>
                    <a:pt x="1021" y="563"/>
                  </a:lnTo>
                  <a:cubicBezTo>
                    <a:pt x="1003" y="556"/>
                    <a:pt x="989" y="540"/>
                    <a:pt x="983" y="521"/>
                  </a:cubicBezTo>
                  <a:lnTo>
                    <a:pt x="815" y="50"/>
                  </a:lnTo>
                  <a:cubicBezTo>
                    <a:pt x="803" y="17"/>
                    <a:pt x="776" y="0"/>
                    <a:pt x="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880;p53"/>
            <p:cNvSpPr/>
            <p:nvPr/>
          </p:nvSpPr>
          <p:spPr>
            <a:xfrm>
              <a:off x="7248945" y="2565874"/>
              <a:ext cx="59733" cy="64639"/>
            </a:xfrm>
            <a:custGeom>
              <a:avLst/>
              <a:gdLst/>
              <a:ahLst/>
              <a:cxnLst/>
              <a:rect l="l" t="t" r="r" b="b"/>
              <a:pathLst>
                <a:path w="2058" h="2227" extrusionOk="0">
                  <a:moveTo>
                    <a:pt x="1029" y="0"/>
                  </a:moveTo>
                  <a:cubicBezTo>
                    <a:pt x="992" y="0"/>
                    <a:pt x="956" y="22"/>
                    <a:pt x="939" y="67"/>
                  </a:cubicBezTo>
                  <a:lnTo>
                    <a:pt x="709" y="700"/>
                  </a:lnTo>
                  <a:cubicBezTo>
                    <a:pt x="700" y="728"/>
                    <a:pt x="680" y="749"/>
                    <a:pt x="656" y="760"/>
                  </a:cubicBezTo>
                  <a:lnTo>
                    <a:pt x="82" y="1013"/>
                  </a:lnTo>
                  <a:cubicBezTo>
                    <a:pt x="1" y="1050"/>
                    <a:pt x="1" y="1176"/>
                    <a:pt x="82" y="1213"/>
                  </a:cubicBezTo>
                  <a:lnTo>
                    <a:pt x="656" y="1466"/>
                  </a:lnTo>
                  <a:cubicBezTo>
                    <a:pt x="680" y="1476"/>
                    <a:pt x="700" y="1498"/>
                    <a:pt x="709" y="1526"/>
                  </a:cubicBezTo>
                  <a:lnTo>
                    <a:pt x="939" y="2159"/>
                  </a:lnTo>
                  <a:cubicBezTo>
                    <a:pt x="956" y="2204"/>
                    <a:pt x="992" y="2227"/>
                    <a:pt x="1029" y="2227"/>
                  </a:cubicBezTo>
                  <a:cubicBezTo>
                    <a:pt x="1066" y="2227"/>
                    <a:pt x="1103" y="2204"/>
                    <a:pt x="1119" y="2159"/>
                  </a:cubicBezTo>
                  <a:lnTo>
                    <a:pt x="1349" y="1526"/>
                  </a:lnTo>
                  <a:cubicBezTo>
                    <a:pt x="1358" y="1498"/>
                    <a:pt x="1378" y="1476"/>
                    <a:pt x="1403" y="1466"/>
                  </a:cubicBezTo>
                  <a:lnTo>
                    <a:pt x="1976" y="1213"/>
                  </a:lnTo>
                  <a:cubicBezTo>
                    <a:pt x="2058" y="1176"/>
                    <a:pt x="2058" y="1050"/>
                    <a:pt x="1976" y="1013"/>
                  </a:cubicBezTo>
                  <a:lnTo>
                    <a:pt x="1403" y="760"/>
                  </a:lnTo>
                  <a:cubicBezTo>
                    <a:pt x="1378" y="749"/>
                    <a:pt x="1358" y="728"/>
                    <a:pt x="1349" y="700"/>
                  </a:cubicBezTo>
                  <a:lnTo>
                    <a:pt x="1119" y="67"/>
                  </a:lnTo>
                  <a:cubicBezTo>
                    <a:pt x="1103" y="22"/>
                    <a:pt x="1066" y="0"/>
                    <a:pt x="10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1665;p32"/>
          <p:cNvSpPr txBox="1">
            <a:spLocks/>
          </p:cNvSpPr>
          <p:nvPr/>
        </p:nvSpPr>
        <p:spPr>
          <a:xfrm>
            <a:off x="1262410" y="969562"/>
            <a:ext cx="966989" cy="39551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1800" dirty="0" err="1">
                <a:solidFill>
                  <a:srgbClr val="002060"/>
                </a:solidFill>
                <a:latin typeface="Constantia" panose="02030602050306030303" pitchFamily="18" charset="0"/>
              </a:rPr>
              <a:t>Soát</a:t>
            </a:r>
            <a:r>
              <a:rPr lang="en-US" sz="1800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onstantia" panose="02030602050306030303" pitchFamily="18" charset="0"/>
              </a:rPr>
              <a:t>lỗi</a:t>
            </a:r>
            <a:endParaRPr lang="en-US" sz="1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27035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41"/>
          <p:cNvSpPr/>
          <p:nvPr/>
        </p:nvSpPr>
        <p:spPr>
          <a:xfrm>
            <a:off x="1481109" y="1357428"/>
            <a:ext cx="6347400" cy="2350800"/>
          </a:xfrm>
          <a:prstGeom prst="roundRect">
            <a:avLst>
              <a:gd name="adj" fmla="val 10811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41"/>
          <p:cNvSpPr txBox="1">
            <a:spLocks noGrp="1"/>
          </p:cNvSpPr>
          <p:nvPr>
            <p:ph type="title"/>
          </p:nvPr>
        </p:nvSpPr>
        <p:spPr>
          <a:xfrm>
            <a:off x="1481109" y="1697192"/>
            <a:ext cx="5643900" cy="12103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sz="48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7" name="Google Shape;2087;p41"/>
          <p:cNvSpPr/>
          <p:nvPr/>
        </p:nvSpPr>
        <p:spPr>
          <a:xfrm>
            <a:off x="4846560" y="3476980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41"/>
          <p:cNvSpPr/>
          <p:nvPr/>
        </p:nvSpPr>
        <p:spPr>
          <a:xfrm>
            <a:off x="1590583" y="1136299"/>
            <a:ext cx="510755" cy="474667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41"/>
          <p:cNvSpPr/>
          <p:nvPr/>
        </p:nvSpPr>
        <p:spPr>
          <a:xfrm>
            <a:off x="1037149" y="1346513"/>
            <a:ext cx="1126143" cy="539881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587;p53"/>
          <p:cNvGrpSpPr/>
          <p:nvPr/>
        </p:nvGrpSpPr>
        <p:grpSpPr>
          <a:xfrm rot="1756468">
            <a:off x="6545790" y="1686572"/>
            <a:ext cx="1044367" cy="908931"/>
            <a:chOff x="8035087" y="1291415"/>
            <a:chExt cx="376222" cy="364612"/>
          </a:xfrm>
        </p:grpSpPr>
        <p:sp>
          <p:nvSpPr>
            <p:cNvPr id="9" name="Google Shape;2588;p53"/>
            <p:cNvSpPr/>
            <p:nvPr/>
          </p:nvSpPr>
          <p:spPr>
            <a:xfrm>
              <a:off x="8223169" y="1400578"/>
              <a:ext cx="180884" cy="248193"/>
            </a:xfrm>
            <a:custGeom>
              <a:avLst/>
              <a:gdLst/>
              <a:ahLst/>
              <a:cxnLst/>
              <a:rect l="l" t="t" r="r" b="b"/>
              <a:pathLst>
                <a:path w="6232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4" y="8550"/>
                  </a:lnTo>
                  <a:cubicBezTo>
                    <a:pt x="6049" y="8550"/>
                    <a:pt x="6232" y="8368"/>
                    <a:pt x="6232" y="8142"/>
                  </a:cubicBezTo>
                  <a:lnTo>
                    <a:pt x="6232" y="408"/>
                  </a:lnTo>
                  <a:cubicBezTo>
                    <a:pt x="6232" y="183"/>
                    <a:pt x="6049" y="0"/>
                    <a:pt x="5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89;p53"/>
            <p:cNvSpPr/>
            <p:nvPr/>
          </p:nvSpPr>
          <p:spPr>
            <a:xfrm>
              <a:off x="8042286" y="1400578"/>
              <a:ext cx="180913" cy="248193"/>
            </a:xfrm>
            <a:custGeom>
              <a:avLst/>
              <a:gdLst/>
              <a:ahLst/>
              <a:cxnLst/>
              <a:rect l="l" t="t" r="r" b="b"/>
              <a:pathLst>
                <a:path w="6233" h="8551" extrusionOk="0">
                  <a:moveTo>
                    <a:pt x="409" y="0"/>
                  </a:moveTo>
                  <a:cubicBezTo>
                    <a:pt x="183" y="0"/>
                    <a:pt x="1" y="183"/>
                    <a:pt x="1" y="408"/>
                  </a:cubicBezTo>
                  <a:lnTo>
                    <a:pt x="1" y="8142"/>
                  </a:lnTo>
                  <a:cubicBezTo>
                    <a:pt x="1" y="8368"/>
                    <a:pt x="183" y="8550"/>
                    <a:pt x="409" y="8550"/>
                  </a:cubicBezTo>
                  <a:lnTo>
                    <a:pt x="5823" y="8550"/>
                  </a:lnTo>
                  <a:cubicBezTo>
                    <a:pt x="6050" y="8550"/>
                    <a:pt x="6233" y="8368"/>
                    <a:pt x="6233" y="8142"/>
                  </a:cubicBezTo>
                  <a:lnTo>
                    <a:pt x="6233" y="408"/>
                  </a:lnTo>
                  <a:cubicBezTo>
                    <a:pt x="6233" y="183"/>
                    <a:pt x="6050" y="0"/>
                    <a:pt x="5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90;p53"/>
            <p:cNvSpPr/>
            <p:nvPr/>
          </p:nvSpPr>
          <p:spPr>
            <a:xfrm>
              <a:off x="8064548" y="1381973"/>
              <a:ext cx="158651" cy="241169"/>
            </a:xfrm>
            <a:custGeom>
              <a:avLst/>
              <a:gdLst/>
              <a:ahLst/>
              <a:cxnLst/>
              <a:rect l="l" t="t" r="r" b="b"/>
              <a:pathLst>
                <a:path w="5466" h="8309" extrusionOk="0">
                  <a:moveTo>
                    <a:pt x="2733" y="1"/>
                  </a:moveTo>
                  <a:cubicBezTo>
                    <a:pt x="1913" y="1"/>
                    <a:pt x="1093" y="69"/>
                    <a:pt x="272" y="205"/>
                  </a:cubicBezTo>
                  <a:cubicBezTo>
                    <a:pt x="116" y="232"/>
                    <a:pt x="0" y="367"/>
                    <a:pt x="0" y="526"/>
                  </a:cubicBezTo>
                  <a:lnTo>
                    <a:pt x="0" y="7984"/>
                  </a:lnTo>
                  <a:cubicBezTo>
                    <a:pt x="0" y="8167"/>
                    <a:pt x="150" y="8308"/>
                    <a:pt x="325" y="8308"/>
                  </a:cubicBezTo>
                  <a:cubicBezTo>
                    <a:pt x="347" y="8308"/>
                    <a:pt x="369" y="8306"/>
                    <a:pt x="392" y="8302"/>
                  </a:cubicBezTo>
                  <a:cubicBezTo>
                    <a:pt x="1218" y="8133"/>
                    <a:pt x="2011" y="8051"/>
                    <a:pt x="2784" y="8051"/>
                  </a:cubicBezTo>
                  <a:cubicBezTo>
                    <a:pt x="3563" y="8051"/>
                    <a:pt x="4321" y="8134"/>
                    <a:pt x="5072" y="8295"/>
                  </a:cubicBezTo>
                  <a:cubicBezTo>
                    <a:pt x="5095" y="8300"/>
                    <a:pt x="5118" y="8303"/>
                    <a:pt x="5140" y="8303"/>
                  </a:cubicBezTo>
                  <a:cubicBezTo>
                    <a:pt x="5315" y="8303"/>
                    <a:pt x="5466" y="8161"/>
                    <a:pt x="5466" y="7978"/>
                  </a:cubicBezTo>
                  <a:lnTo>
                    <a:pt x="5466" y="526"/>
                  </a:lnTo>
                  <a:cubicBezTo>
                    <a:pt x="5466" y="367"/>
                    <a:pt x="5351" y="232"/>
                    <a:pt x="5194" y="205"/>
                  </a:cubicBezTo>
                  <a:cubicBezTo>
                    <a:pt x="4374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91;p53"/>
            <p:cNvSpPr/>
            <p:nvPr/>
          </p:nvSpPr>
          <p:spPr>
            <a:xfrm>
              <a:off x="8223169" y="1381973"/>
              <a:ext cx="158622" cy="241169"/>
            </a:xfrm>
            <a:custGeom>
              <a:avLst/>
              <a:gdLst/>
              <a:ahLst/>
              <a:cxnLst/>
              <a:rect l="l" t="t" r="r" b="b"/>
              <a:pathLst>
                <a:path w="5465" h="8309" extrusionOk="0">
                  <a:moveTo>
                    <a:pt x="2733" y="1"/>
                  </a:moveTo>
                  <a:cubicBezTo>
                    <a:pt x="1912" y="1"/>
                    <a:pt x="1092" y="69"/>
                    <a:pt x="272" y="205"/>
                  </a:cubicBezTo>
                  <a:cubicBezTo>
                    <a:pt x="114" y="232"/>
                    <a:pt x="1" y="367"/>
                    <a:pt x="1" y="526"/>
                  </a:cubicBezTo>
                  <a:lnTo>
                    <a:pt x="1" y="7984"/>
                  </a:lnTo>
                  <a:cubicBezTo>
                    <a:pt x="1" y="8167"/>
                    <a:pt x="150" y="8308"/>
                    <a:pt x="324" y="8308"/>
                  </a:cubicBezTo>
                  <a:cubicBezTo>
                    <a:pt x="346" y="8308"/>
                    <a:pt x="368" y="8306"/>
                    <a:pt x="390" y="8302"/>
                  </a:cubicBezTo>
                  <a:cubicBezTo>
                    <a:pt x="1218" y="8133"/>
                    <a:pt x="2011" y="8051"/>
                    <a:pt x="2783" y="8051"/>
                  </a:cubicBezTo>
                  <a:cubicBezTo>
                    <a:pt x="3563" y="8051"/>
                    <a:pt x="4321" y="8134"/>
                    <a:pt x="5070" y="8295"/>
                  </a:cubicBezTo>
                  <a:cubicBezTo>
                    <a:pt x="5094" y="8300"/>
                    <a:pt x="5117" y="8303"/>
                    <a:pt x="5139" y="8303"/>
                  </a:cubicBezTo>
                  <a:cubicBezTo>
                    <a:pt x="5315" y="8303"/>
                    <a:pt x="5465" y="8161"/>
                    <a:pt x="5465" y="7978"/>
                  </a:cubicBezTo>
                  <a:lnTo>
                    <a:pt x="5465" y="526"/>
                  </a:lnTo>
                  <a:cubicBezTo>
                    <a:pt x="5465" y="367"/>
                    <a:pt x="5351" y="232"/>
                    <a:pt x="5193" y="205"/>
                  </a:cubicBezTo>
                  <a:cubicBezTo>
                    <a:pt x="4373" y="69"/>
                    <a:pt x="3553" y="1"/>
                    <a:pt x="2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92;p53"/>
            <p:cNvSpPr/>
            <p:nvPr/>
          </p:nvSpPr>
          <p:spPr>
            <a:xfrm>
              <a:off x="8035087" y="1377939"/>
              <a:ext cx="376222" cy="278089"/>
            </a:xfrm>
            <a:custGeom>
              <a:avLst/>
              <a:gdLst/>
              <a:ahLst/>
              <a:cxnLst/>
              <a:rect l="l" t="t" r="r" b="b"/>
              <a:pathLst>
                <a:path w="12962" h="9581" extrusionOk="0">
                  <a:moveTo>
                    <a:pt x="3749" y="298"/>
                  </a:moveTo>
                  <a:cubicBezTo>
                    <a:pt x="4562" y="298"/>
                    <a:pt x="5376" y="366"/>
                    <a:pt x="6185" y="501"/>
                  </a:cubicBezTo>
                  <a:cubicBezTo>
                    <a:pt x="6268" y="515"/>
                    <a:pt x="6327" y="585"/>
                    <a:pt x="6327" y="670"/>
                  </a:cubicBezTo>
                  <a:lnTo>
                    <a:pt x="6327" y="1171"/>
                  </a:lnTo>
                  <a:cubicBezTo>
                    <a:pt x="5492" y="976"/>
                    <a:pt x="4654" y="879"/>
                    <a:pt x="3800" y="879"/>
                  </a:cubicBezTo>
                  <a:cubicBezTo>
                    <a:pt x="2941" y="879"/>
                    <a:pt x="2068" y="977"/>
                    <a:pt x="1169" y="1174"/>
                  </a:cubicBezTo>
                  <a:lnTo>
                    <a:pt x="1169" y="670"/>
                  </a:lnTo>
                  <a:cubicBezTo>
                    <a:pt x="1169" y="585"/>
                    <a:pt x="1229" y="515"/>
                    <a:pt x="1313" y="501"/>
                  </a:cubicBezTo>
                  <a:cubicBezTo>
                    <a:pt x="2120" y="366"/>
                    <a:pt x="2934" y="298"/>
                    <a:pt x="3749" y="298"/>
                  </a:cubicBezTo>
                  <a:close/>
                  <a:moveTo>
                    <a:pt x="9213" y="298"/>
                  </a:moveTo>
                  <a:cubicBezTo>
                    <a:pt x="10027" y="298"/>
                    <a:pt x="10840" y="366"/>
                    <a:pt x="11649" y="501"/>
                  </a:cubicBezTo>
                  <a:cubicBezTo>
                    <a:pt x="11731" y="515"/>
                    <a:pt x="11791" y="585"/>
                    <a:pt x="11791" y="670"/>
                  </a:cubicBezTo>
                  <a:lnTo>
                    <a:pt x="11791" y="1171"/>
                  </a:lnTo>
                  <a:cubicBezTo>
                    <a:pt x="10957" y="976"/>
                    <a:pt x="10118" y="879"/>
                    <a:pt x="9265" y="879"/>
                  </a:cubicBezTo>
                  <a:cubicBezTo>
                    <a:pt x="8406" y="879"/>
                    <a:pt x="7533" y="977"/>
                    <a:pt x="6634" y="1174"/>
                  </a:cubicBezTo>
                  <a:lnTo>
                    <a:pt x="6634" y="670"/>
                  </a:lnTo>
                  <a:cubicBezTo>
                    <a:pt x="6634" y="585"/>
                    <a:pt x="6694" y="515"/>
                    <a:pt x="6777" y="501"/>
                  </a:cubicBezTo>
                  <a:cubicBezTo>
                    <a:pt x="7585" y="366"/>
                    <a:pt x="8400" y="298"/>
                    <a:pt x="9213" y="298"/>
                  </a:cubicBezTo>
                  <a:close/>
                  <a:moveTo>
                    <a:pt x="3800" y="1185"/>
                  </a:moveTo>
                  <a:cubicBezTo>
                    <a:pt x="4654" y="1185"/>
                    <a:pt x="5493" y="1285"/>
                    <a:pt x="6327" y="1486"/>
                  </a:cubicBezTo>
                  <a:lnTo>
                    <a:pt x="6327" y="2204"/>
                  </a:lnTo>
                  <a:cubicBezTo>
                    <a:pt x="5492" y="2008"/>
                    <a:pt x="4652" y="1910"/>
                    <a:pt x="3797" y="1910"/>
                  </a:cubicBezTo>
                  <a:cubicBezTo>
                    <a:pt x="2940" y="1910"/>
                    <a:pt x="2067" y="2008"/>
                    <a:pt x="1169" y="2205"/>
                  </a:cubicBezTo>
                  <a:lnTo>
                    <a:pt x="1169" y="1487"/>
                  </a:lnTo>
                  <a:cubicBezTo>
                    <a:pt x="2069" y="1286"/>
                    <a:pt x="2942" y="1185"/>
                    <a:pt x="3800" y="1185"/>
                  </a:cubicBezTo>
                  <a:close/>
                  <a:moveTo>
                    <a:pt x="9264" y="1185"/>
                  </a:moveTo>
                  <a:cubicBezTo>
                    <a:pt x="10118" y="1185"/>
                    <a:pt x="10957" y="1285"/>
                    <a:pt x="11791" y="1486"/>
                  </a:cubicBezTo>
                  <a:lnTo>
                    <a:pt x="11791" y="2204"/>
                  </a:lnTo>
                  <a:cubicBezTo>
                    <a:pt x="10956" y="2008"/>
                    <a:pt x="10116" y="1910"/>
                    <a:pt x="9262" y="1910"/>
                  </a:cubicBezTo>
                  <a:cubicBezTo>
                    <a:pt x="8404" y="1910"/>
                    <a:pt x="7532" y="2008"/>
                    <a:pt x="6634" y="2205"/>
                  </a:cubicBezTo>
                  <a:lnTo>
                    <a:pt x="6634" y="1487"/>
                  </a:lnTo>
                  <a:cubicBezTo>
                    <a:pt x="7533" y="1286"/>
                    <a:pt x="8406" y="1185"/>
                    <a:pt x="9264" y="1185"/>
                  </a:cubicBezTo>
                  <a:close/>
                  <a:moveTo>
                    <a:pt x="3800" y="2216"/>
                  </a:moveTo>
                  <a:cubicBezTo>
                    <a:pt x="4654" y="2216"/>
                    <a:pt x="5493" y="2316"/>
                    <a:pt x="6327" y="2517"/>
                  </a:cubicBezTo>
                  <a:lnTo>
                    <a:pt x="6327" y="3242"/>
                  </a:lnTo>
                  <a:cubicBezTo>
                    <a:pt x="5492" y="3047"/>
                    <a:pt x="4654" y="2950"/>
                    <a:pt x="3800" y="2950"/>
                  </a:cubicBezTo>
                  <a:cubicBezTo>
                    <a:pt x="2941" y="2950"/>
                    <a:pt x="2068" y="3048"/>
                    <a:pt x="1169" y="3245"/>
                  </a:cubicBezTo>
                  <a:lnTo>
                    <a:pt x="1169" y="2518"/>
                  </a:lnTo>
                  <a:cubicBezTo>
                    <a:pt x="2069" y="2317"/>
                    <a:pt x="2942" y="2216"/>
                    <a:pt x="3800" y="2216"/>
                  </a:cubicBezTo>
                  <a:close/>
                  <a:moveTo>
                    <a:pt x="9264" y="2216"/>
                  </a:moveTo>
                  <a:cubicBezTo>
                    <a:pt x="10118" y="2216"/>
                    <a:pt x="10957" y="2316"/>
                    <a:pt x="11791" y="2517"/>
                  </a:cubicBezTo>
                  <a:lnTo>
                    <a:pt x="11791" y="3242"/>
                  </a:lnTo>
                  <a:cubicBezTo>
                    <a:pt x="10957" y="3047"/>
                    <a:pt x="10118" y="2950"/>
                    <a:pt x="9265" y="2950"/>
                  </a:cubicBezTo>
                  <a:cubicBezTo>
                    <a:pt x="8406" y="2950"/>
                    <a:pt x="7533" y="3048"/>
                    <a:pt x="6634" y="3245"/>
                  </a:cubicBezTo>
                  <a:lnTo>
                    <a:pt x="6634" y="2518"/>
                  </a:lnTo>
                  <a:cubicBezTo>
                    <a:pt x="7533" y="2317"/>
                    <a:pt x="8406" y="2216"/>
                    <a:pt x="9264" y="2216"/>
                  </a:cubicBezTo>
                  <a:close/>
                  <a:moveTo>
                    <a:pt x="3797" y="3255"/>
                  </a:moveTo>
                  <a:cubicBezTo>
                    <a:pt x="4652" y="3255"/>
                    <a:pt x="5492" y="3356"/>
                    <a:pt x="6327" y="3557"/>
                  </a:cubicBezTo>
                  <a:lnTo>
                    <a:pt x="6327" y="4296"/>
                  </a:lnTo>
                  <a:cubicBezTo>
                    <a:pt x="5492" y="4101"/>
                    <a:pt x="4654" y="4003"/>
                    <a:pt x="3800" y="4003"/>
                  </a:cubicBezTo>
                  <a:cubicBezTo>
                    <a:pt x="2941" y="4003"/>
                    <a:pt x="2068" y="4102"/>
                    <a:pt x="1169" y="4299"/>
                  </a:cubicBezTo>
                  <a:lnTo>
                    <a:pt x="1169" y="3558"/>
                  </a:lnTo>
                  <a:cubicBezTo>
                    <a:pt x="2068" y="3356"/>
                    <a:pt x="2940" y="3255"/>
                    <a:pt x="3797" y="3255"/>
                  </a:cubicBezTo>
                  <a:close/>
                  <a:moveTo>
                    <a:pt x="9261" y="3255"/>
                  </a:moveTo>
                  <a:cubicBezTo>
                    <a:pt x="10116" y="3255"/>
                    <a:pt x="10956" y="3356"/>
                    <a:pt x="11791" y="3557"/>
                  </a:cubicBezTo>
                  <a:lnTo>
                    <a:pt x="11791" y="4296"/>
                  </a:lnTo>
                  <a:cubicBezTo>
                    <a:pt x="10957" y="4101"/>
                    <a:pt x="10118" y="4003"/>
                    <a:pt x="9265" y="4003"/>
                  </a:cubicBezTo>
                  <a:cubicBezTo>
                    <a:pt x="8406" y="4003"/>
                    <a:pt x="7533" y="4102"/>
                    <a:pt x="6634" y="4299"/>
                  </a:cubicBezTo>
                  <a:lnTo>
                    <a:pt x="6634" y="3558"/>
                  </a:lnTo>
                  <a:cubicBezTo>
                    <a:pt x="7532" y="3356"/>
                    <a:pt x="8404" y="3255"/>
                    <a:pt x="9261" y="3255"/>
                  </a:cubicBezTo>
                  <a:close/>
                  <a:moveTo>
                    <a:pt x="3797" y="4309"/>
                  </a:moveTo>
                  <a:cubicBezTo>
                    <a:pt x="4652" y="4309"/>
                    <a:pt x="5492" y="4410"/>
                    <a:pt x="6327" y="4610"/>
                  </a:cubicBezTo>
                  <a:lnTo>
                    <a:pt x="6327" y="5305"/>
                  </a:lnTo>
                  <a:cubicBezTo>
                    <a:pt x="5492" y="5110"/>
                    <a:pt x="4652" y="5012"/>
                    <a:pt x="3797" y="5012"/>
                  </a:cubicBezTo>
                  <a:cubicBezTo>
                    <a:pt x="2940" y="5012"/>
                    <a:pt x="2067" y="5111"/>
                    <a:pt x="1169" y="5308"/>
                  </a:cubicBezTo>
                  <a:lnTo>
                    <a:pt x="1169" y="4612"/>
                  </a:lnTo>
                  <a:cubicBezTo>
                    <a:pt x="2068" y="4410"/>
                    <a:pt x="2940" y="4309"/>
                    <a:pt x="3797" y="4309"/>
                  </a:cubicBezTo>
                  <a:close/>
                  <a:moveTo>
                    <a:pt x="9261" y="4309"/>
                  </a:moveTo>
                  <a:cubicBezTo>
                    <a:pt x="10116" y="4309"/>
                    <a:pt x="10956" y="4410"/>
                    <a:pt x="11791" y="4610"/>
                  </a:cubicBezTo>
                  <a:lnTo>
                    <a:pt x="11791" y="5305"/>
                  </a:lnTo>
                  <a:cubicBezTo>
                    <a:pt x="10956" y="5110"/>
                    <a:pt x="10116" y="5012"/>
                    <a:pt x="9262" y="5012"/>
                  </a:cubicBezTo>
                  <a:cubicBezTo>
                    <a:pt x="8404" y="5012"/>
                    <a:pt x="7532" y="5111"/>
                    <a:pt x="6634" y="5308"/>
                  </a:cubicBezTo>
                  <a:lnTo>
                    <a:pt x="6634" y="4612"/>
                  </a:lnTo>
                  <a:cubicBezTo>
                    <a:pt x="7532" y="4410"/>
                    <a:pt x="8404" y="4309"/>
                    <a:pt x="9261" y="4309"/>
                  </a:cubicBezTo>
                  <a:close/>
                  <a:moveTo>
                    <a:pt x="3800" y="5318"/>
                  </a:moveTo>
                  <a:cubicBezTo>
                    <a:pt x="4654" y="5318"/>
                    <a:pt x="5493" y="5418"/>
                    <a:pt x="6327" y="5620"/>
                  </a:cubicBezTo>
                  <a:lnTo>
                    <a:pt x="6327" y="6345"/>
                  </a:lnTo>
                  <a:cubicBezTo>
                    <a:pt x="5492" y="6150"/>
                    <a:pt x="4654" y="6053"/>
                    <a:pt x="3800" y="6053"/>
                  </a:cubicBezTo>
                  <a:cubicBezTo>
                    <a:pt x="2941" y="6053"/>
                    <a:pt x="2068" y="6151"/>
                    <a:pt x="1169" y="6348"/>
                  </a:cubicBezTo>
                  <a:lnTo>
                    <a:pt x="1169" y="5621"/>
                  </a:lnTo>
                  <a:cubicBezTo>
                    <a:pt x="2069" y="5419"/>
                    <a:pt x="2942" y="5318"/>
                    <a:pt x="3800" y="5318"/>
                  </a:cubicBezTo>
                  <a:close/>
                  <a:moveTo>
                    <a:pt x="9264" y="5318"/>
                  </a:moveTo>
                  <a:cubicBezTo>
                    <a:pt x="10118" y="5318"/>
                    <a:pt x="10957" y="5418"/>
                    <a:pt x="11791" y="5620"/>
                  </a:cubicBezTo>
                  <a:lnTo>
                    <a:pt x="11791" y="6345"/>
                  </a:lnTo>
                  <a:cubicBezTo>
                    <a:pt x="10957" y="6150"/>
                    <a:pt x="10118" y="6053"/>
                    <a:pt x="9265" y="6053"/>
                  </a:cubicBezTo>
                  <a:cubicBezTo>
                    <a:pt x="8406" y="6053"/>
                    <a:pt x="7533" y="6151"/>
                    <a:pt x="6634" y="6348"/>
                  </a:cubicBezTo>
                  <a:lnTo>
                    <a:pt x="6634" y="5621"/>
                  </a:lnTo>
                  <a:cubicBezTo>
                    <a:pt x="7533" y="5419"/>
                    <a:pt x="8406" y="5318"/>
                    <a:pt x="9264" y="5318"/>
                  </a:cubicBezTo>
                  <a:close/>
                  <a:moveTo>
                    <a:pt x="3797" y="6358"/>
                  </a:moveTo>
                  <a:cubicBezTo>
                    <a:pt x="4652" y="6358"/>
                    <a:pt x="5492" y="6459"/>
                    <a:pt x="6327" y="6660"/>
                  </a:cubicBezTo>
                  <a:lnTo>
                    <a:pt x="6327" y="7341"/>
                  </a:lnTo>
                  <a:cubicBezTo>
                    <a:pt x="5492" y="7145"/>
                    <a:pt x="4652" y="7048"/>
                    <a:pt x="3797" y="7048"/>
                  </a:cubicBezTo>
                  <a:cubicBezTo>
                    <a:pt x="2940" y="7048"/>
                    <a:pt x="2067" y="7146"/>
                    <a:pt x="1169" y="7344"/>
                  </a:cubicBezTo>
                  <a:lnTo>
                    <a:pt x="1169" y="6661"/>
                  </a:lnTo>
                  <a:cubicBezTo>
                    <a:pt x="2068" y="6459"/>
                    <a:pt x="2940" y="6358"/>
                    <a:pt x="3797" y="6358"/>
                  </a:cubicBezTo>
                  <a:close/>
                  <a:moveTo>
                    <a:pt x="9261" y="6358"/>
                  </a:moveTo>
                  <a:cubicBezTo>
                    <a:pt x="10116" y="6358"/>
                    <a:pt x="10956" y="6459"/>
                    <a:pt x="11791" y="6660"/>
                  </a:cubicBezTo>
                  <a:lnTo>
                    <a:pt x="11791" y="7341"/>
                  </a:lnTo>
                  <a:cubicBezTo>
                    <a:pt x="10956" y="7145"/>
                    <a:pt x="10116" y="7048"/>
                    <a:pt x="9262" y="7048"/>
                  </a:cubicBezTo>
                  <a:cubicBezTo>
                    <a:pt x="8404" y="7048"/>
                    <a:pt x="7532" y="7146"/>
                    <a:pt x="6634" y="7344"/>
                  </a:cubicBezTo>
                  <a:lnTo>
                    <a:pt x="6634" y="6661"/>
                  </a:lnTo>
                  <a:cubicBezTo>
                    <a:pt x="7532" y="6459"/>
                    <a:pt x="8404" y="6358"/>
                    <a:pt x="9261" y="6358"/>
                  </a:cubicBezTo>
                  <a:close/>
                  <a:moveTo>
                    <a:pt x="9266" y="7353"/>
                  </a:moveTo>
                  <a:cubicBezTo>
                    <a:pt x="10119" y="7353"/>
                    <a:pt x="10958" y="7453"/>
                    <a:pt x="11791" y="7654"/>
                  </a:cubicBezTo>
                  <a:lnTo>
                    <a:pt x="11791" y="8108"/>
                  </a:lnTo>
                  <a:cubicBezTo>
                    <a:pt x="11791" y="8144"/>
                    <a:pt x="11781" y="8183"/>
                    <a:pt x="11759" y="8212"/>
                  </a:cubicBezTo>
                  <a:cubicBezTo>
                    <a:pt x="11725" y="8258"/>
                    <a:pt x="11673" y="8283"/>
                    <a:pt x="11619" y="8283"/>
                  </a:cubicBezTo>
                  <a:cubicBezTo>
                    <a:pt x="11607" y="8283"/>
                    <a:pt x="11595" y="8282"/>
                    <a:pt x="11583" y="8279"/>
                  </a:cubicBezTo>
                  <a:cubicBezTo>
                    <a:pt x="10816" y="8114"/>
                    <a:pt x="10047" y="8032"/>
                    <a:pt x="9265" y="8032"/>
                  </a:cubicBezTo>
                  <a:cubicBezTo>
                    <a:pt x="8473" y="8032"/>
                    <a:pt x="7668" y="8116"/>
                    <a:pt x="6840" y="8286"/>
                  </a:cubicBezTo>
                  <a:cubicBezTo>
                    <a:pt x="6829" y="8288"/>
                    <a:pt x="6818" y="8289"/>
                    <a:pt x="6807" y="8289"/>
                  </a:cubicBezTo>
                  <a:cubicBezTo>
                    <a:pt x="6767" y="8289"/>
                    <a:pt x="6728" y="8276"/>
                    <a:pt x="6697" y="8250"/>
                  </a:cubicBezTo>
                  <a:cubicBezTo>
                    <a:pt x="6657" y="8217"/>
                    <a:pt x="6634" y="8169"/>
                    <a:pt x="6634" y="8117"/>
                  </a:cubicBezTo>
                  <a:lnTo>
                    <a:pt x="6634" y="8112"/>
                  </a:lnTo>
                  <a:lnTo>
                    <a:pt x="6634" y="7657"/>
                  </a:lnTo>
                  <a:cubicBezTo>
                    <a:pt x="7534" y="7454"/>
                    <a:pt x="8408" y="7353"/>
                    <a:pt x="9266" y="7353"/>
                  </a:cubicBezTo>
                  <a:close/>
                  <a:moveTo>
                    <a:pt x="3800" y="7353"/>
                  </a:moveTo>
                  <a:cubicBezTo>
                    <a:pt x="4654" y="7353"/>
                    <a:pt x="5493" y="7454"/>
                    <a:pt x="6327" y="7655"/>
                  </a:cubicBezTo>
                  <a:lnTo>
                    <a:pt x="6327" y="8108"/>
                  </a:lnTo>
                  <a:cubicBezTo>
                    <a:pt x="6327" y="8146"/>
                    <a:pt x="6317" y="8183"/>
                    <a:pt x="6295" y="8212"/>
                  </a:cubicBezTo>
                  <a:cubicBezTo>
                    <a:pt x="6260" y="8258"/>
                    <a:pt x="6209" y="8283"/>
                    <a:pt x="6155" y="8283"/>
                  </a:cubicBezTo>
                  <a:cubicBezTo>
                    <a:pt x="6143" y="8283"/>
                    <a:pt x="6131" y="8282"/>
                    <a:pt x="6119" y="8279"/>
                  </a:cubicBezTo>
                  <a:cubicBezTo>
                    <a:pt x="5352" y="8114"/>
                    <a:pt x="4583" y="8032"/>
                    <a:pt x="3802" y="8032"/>
                  </a:cubicBezTo>
                  <a:cubicBezTo>
                    <a:pt x="3009" y="8032"/>
                    <a:pt x="2205" y="8116"/>
                    <a:pt x="1376" y="8286"/>
                  </a:cubicBezTo>
                  <a:cubicBezTo>
                    <a:pt x="1365" y="8288"/>
                    <a:pt x="1354" y="8289"/>
                    <a:pt x="1343" y="8289"/>
                  </a:cubicBezTo>
                  <a:cubicBezTo>
                    <a:pt x="1288" y="8289"/>
                    <a:pt x="1234" y="8264"/>
                    <a:pt x="1200" y="8215"/>
                  </a:cubicBezTo>
                  <a:cubicBezTo>
                    <a:pt x="1178" y="8186"/>
                    <a:pt x="1169" y="8151"/>
                    <a:pt x="1169" y="8114"/>
                  </a:cubicBezTo>
                  <a:lnTo>
                    <a:pt x="1169" y="7657"/>
                  </a:lnTo>
                  <a:cubicBezTo>
                    <a:pt x="2069" y="7455"/>
                    <a:pt x="2942" y="7353"/>
                    <a:pt x="3800" y="7353"/>
                  </a:cubicBezTo>
                  <a:close/>
                  <a:moveTo>
                    <a:pt x="862" y="1029"/>
                  </a:moveTo>
                  <a:lnTo>
                    <a:pt x="862" y="8100"/>
                  </a:lnTo>
                  <a:cubicBezTo>
                    <a:pt x="862" y="8217"/>
                    <a:pt x="902" y="8332"/>
                    <a:pt x="979" y="8421"/>
                  </a:cubicBezTo>
                  <a:cubicBezTo>
                    <a:pt x="1072" y="8528"/>
                    <a:pt x="1204" y="8585"/>
                    <a:pt x="1339" y="8585"/>
                  </a:cubicBezTo>
                  <a:cubicBezTo>
                    <a:pt x="1371" y="8585"/>
                    <a:pt x="1404" y="8582"/>
                    <a:pt x="1436" y="8575"/>
                  </a:cubicBezTo>
                  <a:cubicBezTo>
                    <a:pt x="2241" y="8411"/>
                    <a:pt x="3024" y="8329"/>
                    <a:pt x="3793" y="8329"/>
                  </a:cubicBezTo>
                  <a:cubicBezTo>
                    <a:pt x="4552" y="8329"/>
                    <a:pt x="5298" y="8409"/>
                    <a:pt x="6042" y="8568"/>
                  </a:cubicBezTo>
                  <a:cubicBezTo>
                    <a:pt x="6076" y="8575"/>
                    <a:pt x="6110" y="8579"/>
                    <a:pt x="6144" y="8579"/>
                  </a:cubicBezTo>
                  <a:cubicBezTo>
                    <a:pt x="6167" y="8579"/>
                    <a:pt x="6190" y="8577"/>
                    <a:pt x="6212" y="8574"/>
                  </a:cubicBezTo>
                  <a:lnTo>
                    <a:pt x="6212" y="8910"/>
                  </a:lnTo>
                  <a:cubicBezTo>
                    <a:pt x="6212" y="8994"/>
                    <a:pt x="6143" y="9062"/>
                    <a:pt x="6059" y="9062"/>
                  </a:cubicBezTo>
                  <a:lnTo>
                    <a:pt x="670" y="9062"/>
                  </a:lnTo>
                  <a:cubicBezTo>
                    <a:pt x="586" y="9062"/>
                    <a:pt x="517" y="8994"/>
                    <a:pt x="517" y="8910"/>
                  </a:cubicBezTo>
                  <a:lnTo>
                    <a:pt x="517" y="1182"/>
                  </a:lnTo>
                  <a:cubicBezTo>
                    <a:pt x="517" y="1098"/>
                    <a:pt x="586" y="1029"/>
                    <a:pt x="670" y="1029"/>
                  </a:cubicBezTo>
                  <a:close/>
                  <a:moveTo>
                    <a:pt x="12291" y="1029"/>
                  </a:moveTo>
                  <a:cubicBezTo>
                    <a:pt x="12376" y="1029"/>
                    <a:pt x="12443" y="1098"/>
                    <a:pt x="12443" y="1182"/>
                  </a:cubicBezTo>
                  <a:lnTo>
                    <a:pt x="12443" y="8910"/>
                  </a:lnTo>
                  <a:cubicBezTo>
                    <a:pt x="12443" y="8994"/>
                    <a:pt x="12376" y="9062"/>
                    <a:pt x="12291" y="9062"/>
                  </a:cubicBezTo>
                  <a:lnTo>
                    <a:pt x="6883" y="9062"/>
                  </a:lnTo>
                  <a:cubicBezTo>
                    <a:pt x="6798" y="9062"/>
                    <a:pt x="6729" y="8994"/>
                    <a:pt x="6729" y="8910"/>
                  </a:cubicBezTo>
                  <a:lnTo>
                    <a:pt x="6729" y="8580"/>
                  </a:lnTo>
                  <a:cubicBezTo>
                    <a:pt x="6752" y="8583"/>
                    <a:pt x="6775" y="8585"/>
                    <a:pt x="6798" y="8585"/>
                  </a:cubicBezTo>
                  <a:cubicBezTo>
                    <a:pt x="6831" y="8585"/>
                    <a:pt x="6863" y="8582"/>
                    <a:pt x="6895" y="8575"/>
                  </a:cubicBezTo>
                  <a:cubicBezTo>
                    <a:pt x="7702" y="8411"/>
                    <a:pt x="8485" y="8328"/>
                    <a:pt x="9255" y="8328"/>
                  </a:cubicBezTo>
                  <a:cubicBezTo>
                    <a:pt x="10013" y="8328"/>
                    <a:pt x="10758" y="8408"/>
                    <a:pt x="11501" y="8568"/>
                  </a:cubicBezTo>
                  <a:cubicBezTo>
                    <a:pt x="11536" y="8575"/>
                    <a:pt x="11570" y="8579"/>
                    <a:pt x="11604" y="8579"/>
                  </a:cubicBezTo>
                  <a:cubicBezTo>
                    <a:pt x="11712" y="8579"/>
                    <a:pt x="11817" y="8543"/>
                    <a:pt x="11903" y="8473"/>
                  </a:cubicBezTo>
                  <a:cubicBezTo>
                    <a:pt x="12015" y="8382"/>
                    <a:pt x="12080" y="8247"/>
                    <a:pt x="12080" y="8102"/>
                  </a:cubicBezTo>
                  <a:lnTo>
                    <a:pt x="12080" y="1029"/>
                  </a:lnTo>
                  <a:close/>
                  <a:moveTo>
                    <a:pt x="3751" y="0"/>
                  </a:moveTo>
                  <a:cubicBezTo>
                    <a:pt x="2922" y="0"/>
                    <a:pt x="2092" y="68"/>
                    <a:pt x="1269" y="205"/>
                  </a:cubicBezTo>
                  <a:cubicBezTo>
                    <a:pt x="1088" y="236"/>
                    <a:pt x="945" y="363"/>
                    <a:pt x="893" y="530"/>
                  </a:cubicBezTo>
                  <a:lnTo>
                    <a:pt x="663" y="530"/>
                  </a:lnTo>
                  <a:cubicBezTo>
                    <a:pt x="296" y="530"/>
                    <a:pt x="0" y="828"/>
                    <a:pt x="0" y="1194"/>
                  </a:cubicBezTo>
                  <a:lnTo>
                    <a:pt x="0" y="8918"/>
                  </a:lnTo>
                  <a:cubicBezTo>
                    <a:pt x="0" y="9283"/>
                    <a:pt x="296" y="9580"/>
                    <a:pt x="663" y="9580"/>
                  </a:cubicBezTo>
                  <a:lnTo>
                    <a:pt x="6073" y="9580"/>
                  </a:lnTo>
                  <a:cubicBezTo>
                    <a:pt x="6226" y="9580"/>
                    <a:pt x="6367" y="9528"/>
                    <a:pt x="6481" y="9439"/>
                  </a:cubicBezTo>
                  <a:cubicBezTo>
                    <a:pt x="6593" y="9528"/>
                    <a:pt x="6735" y="9580"/>
                    <a:pt x="6889" y="9580"/>
                  </a:cubicBezTo>
                  <a:lnTo>
                    <a:pt x="12297" y="9580"/>
                  </a:lnTo>
                  <a:cubicBezTo>
                    <a:pt x="12664" y="9580"/>
                    <a:pt x="12962" y="9283"/>
                    <a:pt x="12962" y="8918"/>
                  </a:cubicBezTo>
                  <a:lnTo>
                    <a:pt x="12962" y="1194"/>
                  </a:lnTo>
                  <a:cubicBezTo>
                    <a:pt x="12962" y="828"/>
                    <a:pt x="12664" y="530"/>
                    <a:pt x="12297" y="530"/>
                  </a:cubicBezTo>
                  <a:lnTo>
                    <a:pt x="12069" y="530"/>
                  </a:lnTo>
                  <a:cubicBezTo>
                    <a:pt x="12015" y="363"/>
                    <a:pt x="11874" y="236"/>
                    <a:pt x="11693" y="205"/>
                  </a:cubicBezTo>
                  <a:cubicBezTo>
                    <a:pt x="10869" y="68"/>
                    <a:pt x="10039" y="0"/>
                    <a:pt x="9209" y="0"/>
                  </a:cubicBezTo>
                  <a:cubicBezTo>
                    <a:pt x="8379" y="0"/>
                    <a:pt x="7550" y="68"/>
                    <a:pt x="6726" y="205"/>
                  </a:cubicBezTo>
                  <a:cubicBezTo>
                    <a:pt x="6631" y="220"/>
                    <a:pt x="6547" y="265"/>
                    <a:pt x="6481" y="326"/>
                  </a:cubicBezTo>
                  <a:cubicBezTo>
                    <a:pt x="6415" y="265"/>
                    <a:pt x="6331" y="220"/>
                    <a:pt x="6235" y="205"/>
                  </a:cubicBezTo>
                  <a:cubicBezTo>
                    <a:pt x="5411" y="68"/>
                    <a:pt x="4581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93;p53"/>
            <p:cNvSpPr/>
            <p:nvPr/>
          </p:nvSpPr>
          <p:spPr>
            <a:xfrm>
              <a:off x="8081586" y="1324736"/>
              <a:ext cx="27545" cy="27516"/>
            </a:xfrm>
            <a:custGeom>
              <a:avLst/>
              <a:gdLst/>
              <a:ahLst/>
              <a:cxnLst/>
              <a:rect l="l" t="t" r="r" b="b"/>
              <a:pathLst>
                <a:path w="949" h="948" extrusionOk="0">
                  <a:moveTo>
                    <a:pt x="475" y="1"/>
                  </a:moveTo>
                  <a:cubicBezTo>
                    <a:pt x="214" y="1"/>
                    <a:pt x="1" y="213"/>
                    <a:pt x="1" y="475"/>
                  </a:cubicBezTo>
                  <a:cubicBezTo>
                    <a:pt x="1" y="736"/>
                    <a:pt x="214" y="947"/>
                    <a:pt x="475" y="947"/>
                  </a:cubicBezTo>
                  <a:cubicBezTo>
                    <a:pt x="737" y="947"/>
                    <a:pt x="949" y="736"/>
                    <a:pt x="949" y="475"/>
                  </a:cubicBezTo>
                  <a:cubicBezTo>
                    <a:pt x="949" y="213"/>
                    <a:pt x="737" y="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94;p53"/>
            <p:cNvSpPr/>
            <p:nvPr/>
          </p:nvSpPr>
          <p:spPr>
            <a:xfrm>
              <a:off x="8296429" y="1297017"/>
              <a:ext cx="11668" cy="11639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201" y="0"/>
                  </a:moveTo>
                  <a:cubicBezTo>
                    <a:pt x="91" y="0"/>
                    <a:pt x="0" y="89"/>
                    <a:pt x="0" y="201"/>
                  </a:cubicBezTo>
                  <a:cubicBezTo>
                    <a:pt x="0" y="312"/>
                    <a:pt x="91" y="401"/>
                    <a:pt x="201" y="401"/>
                  </a:cubicBezTo>
                  <a:cubicBezTo>
                    <a:pt x="312" y="401"/>
                    <a:pt x="402" y="312"/>
                    <a:pt x="402" y="201"/>
                  </a:cubicBezTo>
                  <a:cubicBezTo>
                    <a:pt x="402" y="89"/>
                    <a:pt x="312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95;p53"/>
            <p:cNvSpPr/>
            <p:nvPr/>
          </p:nvSpPr>
          <p:spPr>
            <a:xfrm>
              <a:off x="8164858" y="1291415"/>
              <a:ext cx="41825" cy="46121"/>
            </a:xfrm>
            <a:custGeom>
              <a:avLst/>
              <a:gdLst/>
              <a:ahLst/>
              <a:cxnLst/>
              <a:rect l="l" t="t" r="r" b="b"/>
              <a:pathLst>
                <a:path w="1441" h="1589" extrusionOk="0">
                  <a:moveTo>
                    <a:pt x="721" y="0"/>
                  </a:moveTo>
                  <a:cubicBezTo>
                    <a:pt x="695" y="0"/>
                    <a:pt x="669" y="16"/>
                    <a:pt x="658" y="48"/>
                  </a:cubicBezTo>
                  <a:lnTo>
                    <a:pt x="497" y="500"/>
                  </a:lnTo>
                  <a:cubicBezTo>
                    <a:pt x="490" y="520"/>
                    <a:pt x="476" y="535"/>
                    <a:pt x="459" y="543"/>
                  </a:cubicBezTo>
                  <a:lnTo>
                    <a:pt x="57" y="724"/>
                  </a:lnTo>
                  <a:cubicBezTo>
                    <a:pt x="0" y="750"/>
                    <a:pt x="0" y="841"/>
                    <a:pt x="57" y="865"/>
                  </a:cubicBezTo>
                  <a:lnTo>
                    <a:pt x="459" y="1046"/>
                  </a:lnTo>
                  <a:cubicBezTo>
                    <a:pt x="476" y="1054"/>
                    <a:pt x="490" y="1069"/>
                    <a:pt x="497" y="1089"/>
                  </a:cubicBezTo>
                  <a:lnTo>
                    <a:pt x="658" y="1542"/>
                  </a:lnTo>
                  <a:cubicBezTo>
                    <a:pt x="669" y="1573"/>
                    <a:pt x="695" y="1589"/>
                    <a:pt x="721" y="1589"/>
                  </a:cubicBezTo>
                  <a:cubicBezTo>
                    <a:pt x="747" y="1589"/>
                    <a:pt x="773" y="1573"/>
                    <a:pt x="784" y="1542"/>
                  </a:cubicBezTo>
                  <a:lnTo>
                    <a:pt x="945" y="1089"/>
                  </a:lnTo>
                  <a:cubicBezTo>
                    <a:pt x="951" y="1069"/>
                    <a:pt x="965" y="1054"/>
                    <a:pt x="982" y="1046"/>
                  </a:cubicBezTo>
                  <a:lnTo>
                    <a:pt x="1384" y="865"/>
                  </a:lnTo>
                  <a:cubicBezTo>
                    <a:pt x="1441" y="841"/>
                    <a:pt x="1441" y="750"/>
                    <a:pt x="1384" y="724"/>
                  </a:cubicBezTo>
                  <a:lnTo>
                    <a:pt x="982" y="543"/>
                  </a:lnTo>
                  <a:cubicBezTo>
                    <a:pt x="965" y="535"/>
                    <a:pt x="951" y="520"/>
                    <a:pt x="945" y="500"/>
                  </a:cubicBezTo>
                  <a:lnTo>
                    <a:pt x="784" y="48"/>
                  </a:lnTo>
                  <a:cubicBezTo>
                    <a:pt x="773" y="16"/>
                    <a:pt x="747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96;p53"/>
            <p:cNvSpPr/>
            <p:nvPr/>
          </p:nvSpPr>
          <p:spPr>
            <a:xfrm>
              <a:off x="8334074" y="1306450"/>
              <a:ext cx="57470" cy="62201"/>
            </a:xfrm>
            <a:custGeom>
              <a:avLst/>
              <a:gdLst/>
              <a:ahLst/>
              <a:cxnLst/>
              <a:rect l="l" t="t" r="r" b="b"/>
              <a:pathLst>
                <a:path w="1980" h="2143" extrusionOk="0">
                  <a:moveTo>
                    <a:pt x="990" y="0"/>
                  </a:moveTo>
                  <a:cubicBezTo>
                    <a:pt x="955" y="0"/>
                    <a:pt x="920" y="22"/>
                    <a:pt x="904" y="65"/>
                  </a:cubicBezTo>
                  <a:lnTo>
                    <a:pt x="683" y="674"/>
                  </a:lnTo>
                  <a:cubicBezTo>
                    <a:pt x="674" y="701"/>
                    <a:pt x="654" y="721"/>
                    <a:pt x="631" y="732"/>
                  </a:cubicBezTo>
                  <a:lnTo>
                    <a:pt x="79" y="976"/>
                  </a:lnTo>
                  <a:cubicBezTo>
                    <a:pt x="1" y="1010"/>
                    <a:pt x="1" y="1132"/>
                    <a:pt x="79" y="1166"/>
                  </a:cubicBezTo>
                  <a:lnTo>
                    <a:pt x="631" y="1412"/>
                  </a:lnTo>
                  <a:cubicBezTo>
                    <a:pt x="654" y="1421"/>
                    <a:pt x="674" y="1442"/>
                    <a:pt x="683" y="1468"/>
                  </a:cubicBezTo>
                  <a:lnTo>
                    <a:pt x="904" y="2077"/>
                  </a:lnTo>
                  <a:cubicBezTo>
                    <a:pt x="920" y="2121"/>
                    <a:pt x="955" y="2143"/>
                    <a:pt x="990" y="2143"/>
                  </a:cubicBezTo>
                  <a:cubicBezTo>
                    <a:pt x="1026" y="2143"/>
                    <a:pt x="1062" y="2121"/>
                    <a:pt x="1078" y="2077"/>
                  </a:cubicBezTo>
                  <a:lnTo>
                    <a:pt x="1299" y="1468"/>
                  </a:lnTo>
                  <a:cubicBezTo>
                    <a:pt x="1308" y="1442"/>
                    <a:pt x="1326" y="1421"/>
                    <a:pt x="1351" y="1412"/>
                  </a:cubicBezTo>
                  <a:lnTo>
                    <a:pt x="1903" y="1166"/>
                  </a:lnTo>
                  <a:cubicBezTo>
                    <a:pt x="1980" y="1132"/>
                    <a:pt x="1980" y="1010"/>
                    <a:pt x="1903" y="976"/>
                  </a:cubicBezTo>
                  <a:lnTo>
                    <a:pt x="1351" y="732"/>
                  </a:lnTo>
                  <a:cubicBezTo>
                    <a:pt x="1326" y="721"/>
                    <a:pt x="1308" y="700"/>
                    <a:pt x="1299" y="674"/>
                  </a:cubicBezTo>
                  <a:lnTo>
                    <a:pt x="1078" y="65"/>
                  </a:lnTo>
                  <a:cubicBezTo>
                    <a:pt x="1062" y="22"/>
                    <a:pt x="1026" y="0"/>
                    <a:pt x="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2881;p53"/>
          <p:cNvGrpSpPr/>
          <p:nvPr/>
        </p:nvGrpSpPr>
        <p:grpSpPr>
          <a:xfrm rot="12502672">
            <a:off x="7180355" y="2748690"/>
            <a:ext cx="389370" cy="375613"/>
            <a:chOff x="8034594" y="2498072"/>
            <a:chExt cx="389370" cy="375613"/>
          </a:xfrm>
        </p:grpSpPr>
        <p:sp>
          <p:nvSpPr>
            <p:cNvPr id="19" name="Google Shape;2882;p53"/>
            <p:cNvSpPr/>
            <p:nvPr/>
          </p:nvSpPr>
          <p:spPr>
            <a:xfrm>
              <a:off x="8301131" y="2578355"/>
              <a:ext cx="114504" cy="111398"/>
            </a:xfrm>
            <a:custGeom>
              <a:avLst/>
              <a:gdLst/>
              <a:ahLst/>
              <a:cxnLst/>
              <a:rect l="l" t="t" r="r" b="b"/>
              <a:pathLst>
                <a:path w="3945" h="3838" extrusionOk="0">
                  <a:moveTo>
                    <a:pt x="3353" y="1"/>
                  </a:moveTo>
                  <a:cubicBezTo>
                    <a:pt x="3215" y="1"/>
                    <a:pt x="3077" y="53"/>
                    <a:pt x="2972" y="158"/>
                  </a:cubicBezTo>
                  <a:lnTo>
                    <a:pt x="212" y="2918"/>
                  </a:lnTo>
                  <a:cubicBezTo>
                    <a:pt x="1" y="3128"/>
                    <a:pt x="1" y="3470"/>
                    <a:pt x="212" y="3680"/>
                  </a:cubicBezTo>
                  <a:cubicBezTo>
                    <a:pt x="317" y="3785"/>
                    <a:pt x="456" y="3838"/>
                    <a:pt x="594" y="3838"/>
                  </a:cubicBezTo>
                  <a:cubicBezTo>
                    <a:pt x="732" y="3838"/>
                    <a:pt x="870" y="3785"/>
                    <a:pt x="975" y="3680"/>
                  </a:cubicBezTo>
                  <a:lnTo>
                    <a:pt x="3734" y="921"/>
                  </a:lnTo>
                  <a:cubicBezTo>
                    <a:pt x="3944" y="711"/>
                    <a:pt x="3944" y="368"/>
                    <a:pt x="3734" y="158"/>
                  </a:cubicBezTo>
                  <a:cubicBezTo>
                    <a:pt x="3628" y="53"/>
                    <a:pt x="3490" y="1"/>
                    <a:pt x="3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83;p53"/>
            <p:cNvSpPr/>
            <p:nvPr/>
          </p:nvSpPr>
          <p:spPr>
            <a:xfrm>
              <a:off x="8112497" y="2505676"/>
              <a:ext cx="294807" cy="286274"/>
            </a:xfrm>
            <a:custGeom>
              <a:avLst/>
              <a:gdLst/>
              <a:ahLst/>
              <a:cxnLst/>
              <a:rect l="l" t="t" r="r" b="b"/>
              <a:pathLst>
                <a:path w="10157" h="9863" extrusionOk="0">
                  <a:moveTo>
                    <a:pt x="8509" y="0"/>
                  </a:moveTo>
                  <a:cubicBezTo>
                    <a:pt x="8125" y="0"/>
                    <a:pt x="7741" y="147"/>
                    <a:pt x="7448" y="440"/>
                  </a:cubicBezTo>
                  <a:lnTo>
                    <a:pt x="586" y="7301"/>
                  </a:lnTo>
                  <a:cubicBezTo>
                    <a:pt x="1" y="7887"/>
                    <a:pt x="1" y="8836"/>
                    <a:pt x="586" y="9422"/>
                  </a:cubicBezTo>
                  <a:cubicBezTo>
                    <a:pt x="879" y="9716"/>
                    <a:pt x="1264" y="9863"/>
                    <a:pt x="1648" y="9863"/>
                  </a:cubicBezTo>
                  <a:cubicBezTo>
                    <a:pt x="2032" y="9863"/>
                    <a:pt x="2416" y="9716"/>
                    <a:pt x="2709" y="9422"/>
                  </a:cubicBezTo>
                  <a:lnTo>
                    <a:pt x="9571" y="2561"/>
                  </a:lnTo>
                  <a:cubicBezTo>
                    <a:pt x="10157" y="1975"/>
                    <a:pt x="10157" y="1026"/>
                    <a:pt x="9571" y="440"/>
                  </a:cubicBezTo>
                  <a:cubicBezTo>
                    <a:pt x="9278" y="147"/>
                    <a:pt x="8893" y="0"/>
                    <a:pt x="8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884;p53"/>
            <p:cNvSpPr/>
            <p:nvPr/>
          </p:nvSpPr>
          <p:spPr>
            <a:xfrm>
              <a:off x="8289463" y="2558821"/>
              <a:ext cx="40316" cy="38313"/>
            </a:xfrm>
            <a:custGeom>
              <a:avLst/>
              <a:gdLst/>
              <a:ahLst/>
              <a:cxnLst/>
              <a:rect l="l" t="t" r="r" b="b"/>
              <a:pathLst>
                <a:path w="1389" h="1320" extrusionOk="0">
                  <a:moveTo>
                    <a:pt x="1101" y="0"/>
                  </a:moveTo>
                  <a:cubicBezTo>
                    <a:pt x="1035" y="0"/>
                    <a:pt x="969" y="25"/>
                    <a:pt x="918" y="75"/>
                  </a:cubicBezTo>
                  <a:cubicBezTo>
                    <a:pt x="826" y="164"/>
                    <a:pt x="274" y="693"/>
                    <a:pt x="99" y="877"/>
                  </a:cubicBezTo>
                  <a:cubicBezTo>
                    <a:pt x="1" y="983"/>
                    <a:pt x="5" y="1149"/>
                    <a:pt x="110" y="1247"/>
                  </a:cubicBezTo>
                  <a:cubicBezTo>
                    <a:pt x="160" y="1296"/>
                    <a:pt x="225" y="1319"/>
                    <a:pt x="289" y="1319"/>
                  </a:cubicBezTo>
                  <a:cubicBezTo>
                    <a:pt x="358" y="1319"/>
                    <a:pt x="427" y="1291"/>
                    <a:pt x="479" y="1238"/>
                  </a:cubicBezTo>
                  <a:cubicBezTo>
                    <a:pt x="645" y="1063"/>
                    <a:pt x="1191" y="538"/>
                    <a:pt x="1283" y="448"/>
                  </a:cubicBezTo>
                  <a:cubicBezTo>
                    <a:pt x="1387" y="347"/>
                    <a:pt x="1389" y="181"/>
                    <a:pt x="1288" y="78"/>
                  </a:cubicBezTo>
                  <a:cubicBezTo>
                    <a:pt x="1237" y="26"/>
                    <a:pt x="1169" y="0"/>
                    <a:pt x="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2" name="Google Shape;2885;p53"/>
            <p:cNvSpPr/>
            <p:nvPr/>
          </p:nvSpPr>
          <p:spPr>
            <a:xfrm>
              <a:off x="8327950" y="2541145"/>
              <a:ext cx="19795" cy="18228"/>
            </a:xfrm>
            <a:custGeom>
              <a:avLst/>
              <a:gdLst/>
              <a:ahLst/>
              <a:cxnLst/>
              <a:rect l="l" t="t" r="r" b="b"/>
              <a:pathLst>
                <a:path w="682" h="628" extrusionOk="0">
                  <a:moveTo>
                    <a:pt x="393" y="0"/>
                  </a:moveTo>
                  <a:cubicBezTo>
                    <a:pt x="327" y="0"/>
                    <a:pt x="261" y="25"/>
                    <a:pt x="210" y="75"/>
                  </a:cubicBezTo>
                  <a:lnTo>
                    <a:pt x="104" y="179"/>
                  </a:lnTo>
                  <a:cubicBezTo>
                    <a:pt x="2" y="281"/>
                    <a:pt x="0" y="446"/>
                    <a:pt x="101" y="549"/>
                  </a:cubicBezTo>
                  <a:cubicBezTo>
                    <a:pt x="152" y="601"/>
                    <a:pt x="219" y="627"/>
                    <a:pt x="289" y="627"/>
                  </a:cubicBezTo>
                  <a:cubicBezTo>
                    <a:pt x="354" y="627"/>
                    <a:pt x="420" y="601"/>
                    <a:pt x="471" y="552"/>
                  </a:cubicBezTo>
                  <a:lnTo>
                    <a:pt x="577" y="448"/>
                  </a:lnTo>
                  <a:cubicBezTo>
                    <a:pt x="680" y="347"/>
                    <a:pt x="681" y="181"/>
                    <a:pt x="580" y="78"/>
                  </a:cubicBezTo>
                  <a:cubicBezTo>
                    <a:pt x="529" y="26"/>
                    <a:pt x="46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3" name="Google Shape;2886;p53"/>
            <p:cNvSpPr/>
            <p:nvPr/>
          </p:nvSpPr>
          <p:spPr>
            <a:xfrm>
              <a:off x="8042605" y="2774157"/>
              <a:ext cx="91951" cy="91980"/>
            </a:xfrm>
            <a:custGeom>
              <a:avLst/>
              <a:gdLst/>
              <a:ahLst/>
              <a:cxnLst/>
              <a:rect l="l" t="t" r="r" b="b"/>
              <a:pathLst>
                <a:path w="3168" h="3169" extrusionOk="0">
                  <a:moveTo>
                    <a:pt x="849" y="0"/>
                  </a:moveTo>
                  <a:lnTo>
                    <a:pt x="0" y="3168"/>
                  </a:lnTo>
                  <a:lnTo>
                    <a:pt x="0" y="3168"/>
                  </a:lnTo>
                  <a:lnTo>
                    <a:pt x="3168" y="2318"/>
                  </a:lnTo>
                  <a:lnTo>
                    <a:pt x="2890" y="278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887;p53"/>
            <p:cNvSpPr/>
            <p:nvPr/>
          </p:nvSpPr>
          <p:spPr>
            <a:xfrm>
              <a:off x="8086404" y="2738079"/>
              <a:ext cx="85827" cy="82634"/>
            </a:xfrm>
            <a:custGeom>
              <a:avLst/>
              <a:gdLst/>
              <a:ahLst/>
              <a:cxnLst/>
              <a:rect l="l" t="t" r="r" b="b"/>
              <a:pathLst>
                <a:path w="2957" h="2847" extrusionOk="0">
                  <a:moveTo>
                    <a:pt x="627" y="0"/>
                  </a:moveTo>
                  <a:cubicBezTo>
                    <a:pt x="480" y="0"/>
                    <a:pt x="334" y="56"/>
                    <a:pt x="223" y="168"/>
                  </a:cubicBezTo>
                  <a:cubicBezTo>
                    <a:pt x="1" y="391"/>
                    <a:pt x="1" y="753"/>
                    <a:pt x="223" y="975"/>
                  </a:cubicBezTo>
                  <a:lnTo>
                    <a:pt x="1926" y="2679"/>
                  </a:lnTo>
                  <a:cubicBezTo>
                    <a:pt x="2038" y="2790"/>
                    <a:pt x="2184" y="2846"/>
                    <a:pt x="2330" y="2846"/>
                  </a:cubicBezTo>
                  <a:cubicBezTo>
                    <a:pt x="2477" y="2846"/>
                    <a:pt x="2623" y="2790"/>
                    <a:pt x="2734" y="2679"/>
                  </a:cubicBezTo>
                  <a:cubicBezTo>
                    <a:pt x="2957" y="2455"/>
                    <a:pt x="2957" y="2093"/>
                    <a:pt x="2734" y="1871"/>
                  </a:cubicBezTo>
                  <a:lnTo>
                    <a:pt x="1031" y="168"/>
                  </a:lnTo>
                  <a:cubicBezTo>
                    <a:pt x="919" y="56"/>
                    <a:pt x="773" y="0"/>
                    <a:pt x="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888;p53"/>
            <p:cNvSpPr/>
            <p:nvPr/>
          </p:nvSpPr>
          <p:spPr>
            <a:xfrm>
              <a:off x="8034594" y="2498072"/>
              <a:ext cx="389370" cy="375613"/>
            </a:xfrm>
            <a:custGeom>
              <a:avLst/>
              <a:gdLst/>
              <a:ahLst/>
              <a:cxnLst/>
              <a:rect l="l" t="t" r="r" b="b"/>
              <a:pathLst>
                <a:path w="13415" h="12941" extrusionOk="0">
                  <a:moveTo>
                    <a:pt x="12535" y="3027"/>
                  </a:moveTo>
                  <a:cubicBezTo>
                    <a:pt x="12610" y="3027"/>
                    <a:pt x="12680" y="3056"/>
                    <a:pt x="12732" y="3108"/>
                  </a:cubicBezTo>
                  <a:cubicBezTo>
                    <a:pt x="12841" y="3217"/>
                    <a:pt x="12841" y="3394"/>
                    <a:pt x="12732" y="3503"/>
                  </a:cubicBezTo>
                  <a:lnTo>
                    <a:pt x="9972" y="6261"/>
                  </a:lnTo>
                  <a:cubicBezTo>
                    <a:pt x="9918" y="6315"/>
                    <a:pt x="9848" y="6342"/>
                    <a:pt x="9776" y="6342"/>
                  </a:cubicBezTo>
                  <a:cubicBezTo>
                    <a:pt x="9705" y="6342"/>
                    <a:pt x="9634" y="6315"/>
                    <a:pt x="9579" y="6261"/>
                  </a:cubicBezTo>
                  <a:cubicBezTo>
                    <a:pt x="9527" y="6208"/>
                    <a:pt x="9498" y="6139"/>
                    <a:pt x="9498" y="6064"/>
                  </a:cubicBezTo>
                  <a:cubicBezTo>
                    <a:pt x="9498" y="5991"/>
                    <a:pt x="9527" y="5920"/>
                    <a:pt x="9579" y="5868"/>
                  </a:cubicBezTo>
                  <a:lnTo>
                    <a:pt x="10587" y="4862"/>
                  </a:lnTo>
                  <a:lnTo>
                    <a:pt x="12339" y="3108"/>
                  </a:lnTo>
                  <a:cubicBezTo>
                    <a:pt x="12393" y="3056"/>
                    <a:pt x="12462" y="3027"/>
                    <a:pt x="12535" y="3027"/>
                  </a:cubicBezTo>
                  <a:close/>
                  <a:moveTo>
                    <a:pt x="11193" y="524"/>
                  </a:moveTo>
                  <a:cubicBezTo>
                    <a:pt x="11524" y="524"/>
                    <a:pt x="11836" y="653"/>
                    <a:pt x="12069" y="886"/>
                  </a:cubicBezTo>
                  <a:cubicBezTo>
                    <a:pt x="12552" y="1369"/>
                    <a:pt x="12552" y="2156"/>
                    <a:pt x="12069" y="2639"/>
                  </a:cubicBezTo>
                  <a:lnTo>
                    <a:pt x="5208" y="9500"/>
                  </a:lnTo>
                  <a:cubicBezTo>
                    <a:pt x="5031" y="9677"/>
                    <a:pt x="4814" y="9789"/>
                    <a:pt x="4585" y="9836"/>
                  </a:cubicBezTo>
                  <a:lnTo>
                    <a:pt x="3119" y="8370"/>
                  </a:lnTo>
                  <a:cubicBezTo>
                    <a:pt x="3168" y="8137"/>
                    <a:pt x="3283" y="7920"/>
                    <a:pt x="3456" y="7747"/>
                  </a:cubicBezTo>
                  <a:lnTo>
                    <a:pt x="10317" y="886"/>
                  </a:lnTo>
                  <a:cubicBezTo>
                    <a:pt x="10550" y="653"/>
                    <a:pt x="10862" y="524"/>
                    <a:pt x="11193" y="524"/>
                  </a:cubicBezTo>
                  <a:close/>
                  <a:moveTo>
                    <a:pt x="2411" y="8531"/>
                  </a:moveTo>
                  <a:cubicBezTo>
                    <a:pt x="2491" y="8531"/>
                    <a:pt x="2571" y="8561"/>
                    <a:pt x="2631" y="8621"/>
                  </a:cubicBezTo>
                  <a:lnTo>
                    <a:pt x="4333" y="10324"/>
                  </a:lnTo>
                  <a:cubicBezTo>
                    <a:pt x="4455" y="10445"/>
                    <a:pt x="4455" y="10641"/>
                    <a:pt x="4333" y="10763"/>
                  </a:cubicBezTo>
                  <a:cubicBezTo>
                    <a:pt x="4274" y="10823"/>
                    <a:pt x="4195" y="10853"/>
                    <a:pt x="4115" y="10853"/>
                  </a:cubicBezTo>
                  <a:cubicBezTo>
                    <a:pt x="4036" y="10853"/>
                    <a:pt x="3957" y="10823"/>
                    <a:pt x="3896" y="10763"/>
                  </a:cubicBezTo>
                  <a:lnTo>
                    <a:pt x="2194" y="9060"/>
                  </a:lnTo>
                  <a:cubicBezTo>
                    <a:pt x="2072" y="8939"/>
                    <a:pt x="2072" y="8742"/>
                    <a:pt x="2194" y="8621"/>
                  </a:cubicBezTo>
                  <a:cubicBezTo>
                    <a:pt x="2253" y="8561"/>
                    <a:pt x="2333" y="8531"/>
                    <a:pt x="2411" y="8531"/>
                  </a:cubicBezTo>
                  <a:close/>
                  <a:moveTo>
                    <a:pt x="1318" y="9802"/>
                  </a:moveTo>
                  <a:lnTo>
                    <a:pt x="2335" y="9940"/>
                  </a:lnTo>
                  <a:lnTo>
                    <a:pt x="3016" y="10621"/>
                  </a:lnTo>
                  <a:lnTo>
                    <a:pt x="3154" y="11638"/>
                  </a:lnTo>
                  <a:lnTo>
                    <a:pt x="950" y="12229"/>
                  </a:lnTo>
                  <a:lnTo>
                    <a:pt x="1694" y="11484"/>
                  </a:lnTo>
                  <a:cubicBezTo>
                    <a:pt x="1738" y="11500"/>
                    <a:pt x="1785" y="11509"/>
                    <a:pt x="1831" y="11509"/>
                  </a:cubicBezTo>
                  <a:cubicBezTo>
                    <a:pt x="1930" y="11509"/>
                    <a:pt x="2029" y="11471"/>
                    <a:pt x="2105" y="11396"/>
                  </a:cubicBezTo>
                  <a:cubicBezTo>
                    <a:pt x="2255" y="11246"/>
                    <a:pt x="2255" y="11002"/>
                    <a:pt x="2105" y="10852"/>
                  </a:cubicBezTo>
                  <a:cubicBezTo>
                    <a:pt x="2030" y="10776"/>
                    <a:pt x="1931" y="10739"/>
                    <a:pt x="1832" y="10739"/>
                  </a:cubicBezTo>
                  <a:cubicBezTo>
                    <a:pt x="1734" y="10739"/>
                    <a:pt x="1635" y="10776"/>
                    <a:pt x="1560" y="10852"/>
                  </a:cubicBezTo>
                  <a:cubicBezTo>
                    <a:pt x="1448" y="10962"/>
                    <a:pt x="1419" y="11125"/>
                    <a:pt x="1473" y="11263"/>
                  </a:cubicBezTo>
                  <a:lnTo>
                    <a:pt x="727" y="12007"/>
                  </a:lnTo>
                  <a:lnTo>
                    <a:pt x="1318" y="9802"/>
                  </a:lnTo>
                  <a:close/>
                  <a:moveTo>
                    <a:pt x="11193" y="1"/>
                  </a:moveTo>
                  <a:cubicBezTo>
                    <a:pt x="10722" y="1"/>
                    <a:pt x="10280" y="183"/>
                    <a:pt x="9948" y="516"/>
                  </a:cubicBezTo>
                  <a:lnTo>
                    <a:pt x="3086" y="7377"/>
                  </a:lnTo>
                  <a:cubicBezTo>
                    <a:pt x="2893" y="7571"/>
                    <a:pt x="2752" y="7799"/>
                    <a:pt x="2666" y="8049"/>
                  </a:cubicBezTo>
                  <a:cubicBezTo>
                    <a:pt x="2583" y="8023"/>
                    <a:pt x="2497" y="8009"/>
                    <a:pt x="2411" y="8009"/>
                  </a:cubicBezTo>
                  <a:cubicBezTo>
                    <a:pt x="2199" y="8009"/>
                    <a:pt x="1986" y="8090"/>
                    <a:pt x="1824" y="8253"/>
                  </a:cubicBezTo>
                  <a:cubicBezTo>
                    <a:pt x="1529" y="8546"/>
                    <a:pt x="1502" y="9006"/>
                    <a:pt x="1740" y="9331"/>
                  </a:cubicBezTo>
                  <a:lnTo>
                    <a:pt x="1160" y="9253"/>
                  </a:lnTo>
                  <a:cubicBezTo>
                    <a:pt x="1148" y="9252"/>
                    <a:pt x="1137" y="9251"/>
                    <a:pt x="1126" y="9251"/>
                  </a:cubicBezTo>
                  <a:cubicBezTo>
                    <a:pt x="1010" y="9251"/>
                    <a:pt x="904" y="9329"/>
                    <a:pt x="873" y="9445"/>
                  </a:cubicBezTo>
                  <a:lnTo>
                    <a:pt x="25" y="12613"/>
                  </a:lnTo>
                  <a:cubicBezTo>
                    <a:pt x="0" y="12701"/>
                    <a:pt x="26" y="12798"/>
                    <a:pt x="92" y="12864"/>
                  </a:cubicBezTo>
                  <a:cubicBezTo>
                    <a:pt x="141" y="12915"/>
                    <a:pt x="209" y="12941"/>
                    <a:pt x="276" y="12941"/>
                  </a:cubicBezTo>
                  <a:cubicBezTo>
                    <a:pt x="299" y="12941"/>
                    <a:pt x="322" y="12938"/>
                    <a:pt x="345" y="12932"/>
                  </a:cubicBezTo>
                  <a:lnTo>
                    <a:pt x="3511" y="12083"/>
                  </a:lnTo>
                  <a:cubicBezTo>
                    <a:pt x="3639" y="12050"/>
                    <a:pt x="3721" y="11927"/>
                    <a:pt x="3703" y="11796"/>
                  </a:cubicBezTo>
                  <a:lnTo>
                    <a:pt x="3625" y="11217"/>
                  </a:lnTo>
                  <a:lnTo>
                    <a:pt x="3625" y="11217"/>
                  </a:lnTo>
                  <a:cubicBezTo>
                    <a:pt x="3771" y="11322"/>
                    <a:pt x="3942" y="11376"/>
                    <a:pt x="4116" y="11376"/>
                  </a:cubicBezTo>
                  <a:cubicBezTo>
                    <a:pt x="4329" y="11376"/>
                    <a:pt x="4542" y="11295"/>
                    <a:pt x="4705" y="11132"/>
                  </a:cubicBezTo>
                  <a:cubicBezTo>
                    <a:pt x="4932" y="10905"/>
                    <a:pt x="4999" y="10577"/>
                    <a:pt x="4909" y="10289"/>
                  </a:cubicBezTo>
                  <a:cubicBezTo>
                    <a:pt x="5153" y="10204"/>
                    <a:pt x="5383" y="10066"/>
                    <a:pt x="5579" y="9870"/>
                  </a:cubicBezTo>
                  <a:lnTo>
                    <a:pt x="9049" y="6400"/>
                  </a:lnTo>
                  <a:cubicBezTo>
                    <a:pt x="9089" y="6485"/>
                    <a:pt x="9142" y="6563"/>
                    <a:pt x="9210" y="6632"/>
                  </a:cubicBezTo>
                  <a:cubicBezTo>
                    <a:pt x="9366" y="6787"/>
                    <a:pt x="9572" y="6865"/>
                    <a:pt x="9777" y="6865"/>
                  </a:cubicBezTo>
                  <a:cubicBezTo>
                    <a:pt x="9981" y="6865"/>
                    <a:pt x="10187" y="6787"/>
                    <a:pt x="10343" y="6632"/>
                  </a:cubicBezTo>
                  <a:lnTo>
                    <a:pt x="13103" y="3872"/>
                  </a:lnTo>
                  <a:cubicBezTo>
                    <a:pt x="13414" y="3559"/>
                    <a:pt x="13414" y="3052"/>
                    <a:pt x="13101" y="2739"/>
                  </a:cubicBezTo>
                  <a:cubicBezTo>
                    <a:pt x="13008" y="2647"/>
                    <a:pt x="12896" y="2579"/>
                    <a:pt x="12775" y="2541"/>
                  </a:cubicBezTo>
                  <a:cubicBezTo>
                    <a:pt x="13098" y="1883"/>
                    <a:pt x="12986" y="1064"/>
                    <a:pt x="12439" y="516"/>
                  </a:cubicBezTo>
                  <a:cubicBezTo>
                    <a:pt x="12106" y="183"/>
                    <a:pt x="11664" y="1"/>
                    <a:pt x="1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889;p53"/>
            <p:cNvSpPr/>
            <p:nvPr/>
          </p:nvSpPr>
          <p:spPr>
            <a:xfrm>
              <a:off x="8186627" y="2711144"/>
              <a:ext cx="15935" cy="15615"/>
            </a:xfrm>
            <a:custGeom>
              <a:avLst/>
              <a:gdLst/>
              <a:ahLst/>
              <a:cxnLst/>
              <a:rect l="l" t="t" r="r" b="b"/>
              <a:pathLst>
                <a:path w="549" h="538" extrusionOk="0">
                  <a:moveTo>
                    <a:pt x="374" y="0"/>
                  </a:moveTo>
                  <a:cubicBezTo>
                    <a:pt x="331" y="0"/>
                    <a:pt x="287" y="18"/>
                    <a:pt x="257" y="53"/>
                  </a:cubicBezTo>
                  <a:lnTo>
                    <a:pt x="57" y="277"/>
                  </a:lnTo>
                  <a:cubicBezTo>
                    <a:pt x="0" y="342"/>
                    <a:pt x="7" y="441"/>
                    <a:pt x="71" y="500"/>
                  </a:cubicBezTo>
                  <a:cubicBezTo>
                    <a:pt x="102" y="526"/>
                    <a:pt x="139" y="538"/>
                    <a:pt x="175" y="538"/>
                  </a:cubicBezTo>
                  <a:cubicBezTo>
                    <a:pt x="218" y="538"/>
                    <a:pt x="261" y="521"/>
                    <a:pt x="293" y="486"/>
                  </a:cubicBezTo>
                  <a:lnTo>
                    <a:pt x="491" y="262"/>
                  </a:lnTo>
                  <a:cubicBezTo>
                    <a:pt x="548" y="196"/>
                    <a:pt x="542" y="98"/>
                    <a:pt x="478" y="39"/>
                  </a:cubicBezTo>
                  <a:cubicBezTo>
                    <a:pt x="448" y="13"/>
                    <a:pt x="411" y="0"/>
                    <a:pt x="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7" name="Google Shape;2890;p53"/>
            <p:cNvSpPr/>
            <p:nvPr/>
          </p:nvSpPr>
          <p:spPr>
            <a:xfrm>
              <a:off x="8218467" y="2703830"/>
              <a:ext cx="15964" cy="15644"/>
            </a:xfrm>
            <a:custGeom>
              <a:avLst/>
              <a:gdLst/>
              <a:ahLst/>
              <a:cxnLst/>
              <a:rect l="l" t="t" r="r" b="b"/>
              <a:pathLst>
                <a:path w="550" h="539" extrusionOk="0">
                  <a:moveTo>
                    <a:pt x="373" y="0"/>
                  </a:moveTo>
                  <a:cubicBezTo>
                    <a:pt x="330" y="0"/>
                    <a:pt x="287" y="18"/>
                    <a:pt x="256" y="54"/>
                  </a:cubicBezTo>
                  <a:lnTo>
                    <a:pt x="59" y="278"/>
                  </a:lnTo>
                  <a:cubicBezTo>
                    <a:pt x="0" y="342"/>
                    <a:pt x="6" y="442"/>
                    <a:pt x="71" y="498"/>
                  </a:cubicBezTo>
                  <a:cubicBezTo>
                    <a:pt x="101" y="524"/>
                    <a:pt x="138" y="538"/>
                    <a:pt x="175" y="538"/>
                  </a:cubicBezTo>
                  <a:cubicBezTo>
                    <a:pt x="218" y="538"/>
                    <a:pt x="263" y="520"/>
                    <a:pt x="293" y="485"/>
                  </a:cubicBezTo>
                  <a:lnTo>
                    <a:pt x="491" y="261"/>
                  </a:lnTo>
                  <a:cubicBezTo>
                    <a:pt x="549" y="196"/>
                    <a:pt x="543" y="97"/>
                    <a:pt x="477" y="40"/>
                  </a:cubicBezTo>
                  <a:cubicBezTo>
                    <a:pt x="447" y="14"/>
                    <a:pt x="410" y="0"/>
                    <a:pt x="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chemeClr val="lt1"/>
                </a:highlight>
              </a:endParaRPr>
            </a:p>
          </p:txBody>
        </p:sp>
        <p:sp>
          <p:nvSpPr>
            <p:cNvPr id="28" name="Google Shape;2891;p53"/>
            <p:cNvSpPr/>
            <p:nvPr/>
          </p:nvSpPr>
          <p:spPr>
            <a:xfrm>
              <a:off x="8227001" y="2511481"/>
              <a:ext cx="28183" cy="28154"/>
            </a:xfrm>
            <a:custGeom>
              <a:avLst/>
              <a:gdLst/>
              <a:ahLst/>
              <a:cxnLst/>
              <a:rect l="l" t="t" r="r" b="b"/>
              <a:pathLst>
                <a:path w="971" h="970" extrusionOk="0">
                  <a:moveTo>
                    <a:pt x="485" y="0"/>
                  </a:moveTo>
                  <a:cubicBezTo>
                    <a:pt x="217" y="0"/>
                    <a:pt x="1" y="217"/>
                    <a:pt x="1" y="485"/>
                  </a:cubicBezTo>
                  <a:cubicBezTo>
                    <a:pt x="1" y="752"/>
                    <a:pt x="217" y="970"/>
                    <a:pt x="485" y="970"/>
                  </a:cubicBezTo>
                  <a:cubicBezTo>
                    <a:pt x="752" y="970"/>
                    <a:pt x="970" y="752"/>
                    <a:pt x="970" y="485"/>
                  </a:cubicBezTo>
                  <a:cubicBezTo>
                    <a:pt x="970" y="217"/>
                    <a:pt x="752" y="0"/>
                    <a:pt x="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892;p53"/>
            <p:cNvSpPr/>
            <p:nvPr/>
          </p:nvSpPr>
          <p:spPr>
            <a:xfrm>
              <a:off x="8085417" y="2580270"/>
              <a:ext cx="13584" cy="11929"/>
            </a:xfrm>
            <a:custGeom>
              <a:avLst/>
              <a:gdLst/>
              <a:ahLst/>
              <a:cxnLst/>
              <a:rect l="l" t="t" r="r" b="b"/>
              <a:pathLst>
                <a:path w="468" h="411" extrusionOk="0">
                  <a:moveTo>
                    <a:pt x="234" y="0"/>
                  </a:moveTo>
                  <a:cubicBezTo>
                    <a:pt x="208" y="0"/>
                    <a:pt x="181" y="5"/>
                    <a:pt x="156" y="16"/>
                  </a:cubicBezTo>
                  <a:cubicBezTo>
                    <a:pt x="52" y="59"/>
                    <a:pt x="1" y="180"/>
                    <a:pt x="45" y="284"/>
                  </a:cubicBezTo>
                  <a:cubicBezTo>
                    <a:pt x="78" y="363"/>
                    <a:pt x="154" y="411"/>
                    <a:pt x="234" y="411"/>
                  </a:cubicBezTo>
                  <a:cubicBezTo>
                    <a:pt x="260" y="411"/>
                    <a:pt x="287" y="405"/>
                    <a:pt x="312" y="394"/>
                  </a:cubicBezTo>
                  <a:cubicBezTo>
                    <a:pt x="418" y="352"/>
                    <a:pt x="467" y="232"/>
                    <a:pt x="424" y="126"/>
                  </a:cubicBezTo>
                  <a:cubicBezTo>
                    <a:pt x="392" y="47"/>
                    <a:pt x="315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893;p53"/>
            <p:cNvSpPr/>
            <p:nvPr/>
          </p:nvSpPr>
          <p:spPr>
            <a:xfrm>
              <a:off x="8120682" y="2521611"/>
              <a:ext cx="42812" cy="47253"/>
            </a:xfrm>
            <a:custGeom>
              <a:avLst/>
              <a:gdLst/>
              <a:ahLst/>
              <a:cxnLst/>
              <a:rect l="l" t="t" r="r" b="b"/>
              <a:pathLst>
                <a:path w="1475" h="1628" extrusionOk="0">
                  <a:moveTo>
                    <a:pt x="738" y="1"/>
                  </a:moveTo>
                  <a:cubicBezTo>
                    <a:pt x="711" y="1"/>
                    <a:pt x="685" y="17"/>
                    <a:pt x="673" y="50"/>
                  </a:cubicBezTo>
                  <a:lnTo>
                    <a:pt x="508" y="513"/>
                  </a:lnTo>
                  <a:cubicBezTo>
                    <a:pt x="501" y="533"/>
                    <a:pt x="487" y="549"/>
                    <a:pt x="470" y="556"/>
                  </a:cubicBezTo>
                  <a:lnTo>
                    <a:pt x="59" y="742"/>
                  </a:lnTo>
                  <a:cubicBezTo>
                    <a:pt x="1" y="768"/>
                    <a:pt x="1" y="860"/>
                    <a:pt x="59" y="886"/>
                  </a:cubicBezTo>
                  <a:lnTo>
                    <a:pt x="470" y="1072"/>
                  </a:lnTo>
                  <a:cubicBezTo>
                    <a:pt x="487" y="1081"/>
                    <a:pt x="501" y="1096"/>
                    <a:pt x="508" y="1116"/>
                  </a:cubicBezTo>
                  <a:lnTo>
                    <a:pt x="673" y="1580"/>
                  </a:lnTo>
                  <a:cubicBezTo>
                    <a:pt x="685" y="1612"/>
                    <a:pt x="711" y="1628"/>
                    <a:pt x="738" y="1628"/>
                  </a:cubicBezTo>
                  <a:cubicBezTo>
                    <a:pt x="764" y="1628"/>
                    <a:pt x="790" y="1612"/>
                    <a:pt x="801" y="1580"/>
                  </a:cubicBezTo>
                  <a:lnTo>
                    <a:pt x="967" y="1116"/>
                  </a:lnTo>
                  <a:cubicBezTo>
                    <a:pt x="973" y="1096"/>
                    <a:pt x="987" y="1079"/>
                    <a:pt x="1005" y="1072"/>
                  </a:cubicBezTo>
                  <a:lnTo>
                    <a:pt x="1417" y="886"/>
                  </a:lnTo>
                  <a:cubicBezTo>
                    <a:pt x="1475" y="860"/>
                    <a:pt x="1475" y="768"/>
                    <a:pt x="1417" y="742"/>
                  </a:cubicBezTo>
                  <a:lnTo>
                    <a:pt x="1005" y="556"/>
                  </a:lnTo>
                  <a:cubicBezTo>
                    <a:pt x="987" y="549"/>
                    <a:pt x="973" y="533"/>
                    <a:pt x="967" y="513"/>
                  </a:cubicBezTo>
                  <a:lnTo>
                    <a:pt x="801" y="50"/>
                  </a:lnTo>
                  <a:cubicBezTo>
                    <a:pt x="790" y="17"/>
                    <a:pt x="764" y="1"/>
                    <a:pt x="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894;p53"/>
            <p:cNvSpPr/>
            <p:nvPr/>
          </p:nvSpPr>
          <p:spPr>
            <a:xfrm>
              <a:off x="8049861" y="2637885"/>
              <a:ext cx="58892" cy="63710"/>
            </a:xfrm>
            <a:custGeom>
              <a:avLst/>
              <a:gdLst/>
              <a:ahLst/>
              <a:cxnLst/>
              <a:rect l="l" t="t" r="r" b="b"/>
              <a:pathLst>
                <a:path w="2029" h="2195" extrusionOk="0">
                  <a:moveTo>
                    <a:pt x="1014" y="1"/>
                  </a:moveTo>
                  <a:cubicBezTo>
                    <a:pt x="978" y="1"/>
                    <a:pt x="941" y="22"/>
                    <a:pt x="925" y="66"/>
                  </a:cubicBezTo>
                  <a:lnTo>
                    <a:pt x="700" y="690"/>
                  </a:lnTo>
                  <a:cubicBezTo>
                    <a:pt x="689" y="718"/>
                    <a:pt x="671" y="738"/>
                    <a:pt x="646" y="749"/>
                  </a:cubicBezTo>
                  <a:lnTo>
                    <a:pt x="82" y="999"/>
                  </a:lnTo>
                  <a:cubicBezTo>
                    <a:pt x="0" y="1036"/>
                    <a:pt x="0" y="1160"/>
                    <a:pt x="82" y="1195"/>
                  </a:cubicBezTo>
                  <a:lnTo>
                    <a:pt x="646" y="1445"/>
                  </a:lnTo>
                  <a:cubicBezTo>
                    <a:pt x="671" y="1456"/>
                    <a:pt x="689" y="1477"/>
                    <a:pt x="700" y="1503"/>
                  </a:cubicBezTo>
                  <a:lnTo>
                    <a:pt x="925" y="2128"/>
                  </a:lnTo>
                  <a:cubicBezTo>
                    <a:pt x="941" y="2172"/>
                    <a:pt x="978" y="2194"/>
                    <a:pt x="1014" y="2194"/>
                  </a:cubicBezTo>
                  <a:cubicBezTo>
                    <a:pt x="1051" y="2194"/>
                    <a:pt x="1087" y="2172"/>
                    <a:pt x="1103" y="2128"/>
                  </a:cubicBezTo>
                  <a:lnTo>
                    <a:pt x="1329" y="1503"/>
                  </a:lnTo>
                  <a:cubicBezTo>
                    <a:pt x="1339" y="1477"/>
                    <a:pt x="1358" y="1456"/>
                    <a:pt x="1382" y="1445"/>
                  </a:cubicBezTo>
                  <a:lnTo>
                    <a:pt x="1947" y="1195"/>
                  </a:lnTo>
                  <a:cubicBezTo>
                    <a:pt x="2028" y="1160"/>
                    <a:pt x="2028" y="1034"/>
                    <a:pt x="1947" y="999"/>
                  </a:cubicBezTo>
                  <a:lnTo>
                    <a:pt x="1382" y="749"/>
                  </a:lnTo>
                  <a:cubicBezTo>
                    <a:pt x="1358" y="738"/>
                    <a:pt x="1338" y="718"/>
                    <a:pt x="1329" y="690"/>
                  </a:cubicBezTo>
                  <a:lnTo>
                    <a:pt x="1103" y="66"/>
                  </a:lnTo>
                  <a:cubicBezTo>
                    <a:pt x="1087" y="22"/>
                    <a:pt x="1051" y="1"/>
                    <a:pt x="1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85218"/>
      </p:ext>
    </p:extLst>
  </p:cSld>
  <p:clrMapOvr>
    <a:masterClrMapping/>
  </p:clrMapOvr>
  <p:transition spd="slow" advClick="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p50"/>
          <p:cNvSpPr/>
          <p:nvPr/>
        </p:nvSpPr>
        <p:spPr>
          <a:xfrm>
            <a:off x="828547" y="867823"/>
            <a:ext cx="7539744" cy="3720867"/>
          </a:xfrm>
          <a:prstGeom prst="roundRect">
            <a:avLst>
              <a:gd name="adj" fmla="val 7335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50"/>
          <p:cNvSpPr txBox="1"/>
          <p:nvPr/>
        </p:nvSpPr>
        <p:spPr>
          <a:xfrm>
            <a:off x="1022439" y="867823"/>
            <a:ext cx="7071358" cy="337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Bài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2: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Tìm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: </a:t>
            </a:r>
            <a:endParaRPr lang="en-US" sz="1800" dirty="0">
              <a:latin typeface="Comfortaa"/>
              <a:ea typeface="Comfortaa"/>
              <a:cs typeface="Times New Roman" panose="02020603050405020304" pitchFamily="18" charset="0"/>
              <a:sym typeface="Comforta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Chứa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tiếng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bắt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đầu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d,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gi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hoặc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r,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nghĩa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như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sau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: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Làm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sạch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quần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áo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chăn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màn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, …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vò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chải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giũ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…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nước</a:t>
            </a:r>
            <a:endParaRPr lang="en-US" sz="1800" dirty="0"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800" dirty="0"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cảm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giác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khó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chịu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ở da,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như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bị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bỏng</a:t>
            </a:r>
            <a:endParaRPr lang="en-US" sz="1800" dirty="0"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800" dirty="0"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Trái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nghĩa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với</a:t>
            </a:r>
            <a:r>
              <a:rPr lang="en-US" sz="1800" dirty="0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rPr>
              <a:t>ngang</a:t>
            </a:r>
            <a:endParaRPr lang="en-US" sz="1800" dirty="0"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sz="1600" dirty="0">
              <a:latin typeface="Times New Roman" panose="02020603050405020304" pitchFamily="18" charset="0"/>
              <a:ea typeface="Comfortaa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2384" name="Google Shape;2384;p50"/>
          <p:cNvSpPr/>
          <p:nvPr/>
        </p:nvSpPr>
        <p:spPr>
          <a:xfrm>
            <a:off x="8093797" y="4048352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50"/>
          <p:cNvSpPr txBox="1">
            <a:spLocks noGrp="1"/>
          </p:cNvSpPr>
          <p:nvPr>
            <p:ph type="title"/>
          </p:nvPr>
        </p:nvSpPr>
        <p:spPr>
          <a:xfrm>
            <a:off x="4009462" y="395633"/>
            <a:ext cx="2247313" cy="472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sz="2000" b="1" dirty="0">
              <a:solidFill>
                <a:schemeClr val="l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8494" y="2214614"/>
            <a:ext cx="217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giặt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398494" y="3026508"/>
            <a:ext cx="217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rát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398494" y="3918411"/>
            <a:ext cx="217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dọc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" grpId="0" animBg="1"/>
      <p:bldP spid="2369" grpId="0"/>
      <p:bldP spid="4" grpId="0"/>
      <p:bldP spid="177" grpId="0"/>
      <p:bldP spid="1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6389498"/>
</p:tagLst>
</file>

<file path=ppt/theme/theme1.xml><?xml version="1.0" encoding="utf-8"?>
<a:theme xmlns:a="http://schemas.openxmlformats.org/drawingml/2006/main" name="Pastel Detailed Lesson Plan for Pre-K by Slidesgo">
  <a:themeElements>
    <a:clrScheme name="Simple Light">
      <a:dk1>
        <a:srgbClr val="191919"/>
      </a:dk1>
      <a:lt1>
        <a:srgbClr val="FFFFFF"/>
      </a:lt1>
      <a:dk2>
        <a:srgbClr val="FB6E6E"/>
      </a:dk2>
      <a:lt2>
        <a:srgbClr val="F9C3DA"/>
      </a:lt2>
      <a:accent1>
        <a:srgbClr val="84B5FB"/>
      </a:accent1>
      <a:accent2>
        <a:srgbClr val="897EFB"/>
      </a:accent2>
      <a:accent3>
        <a:srgbClr val="FFB489"/>
      </a:accent3>
      <a:accent4>
        <a:srgbClr val="FFE29E"/>
      </a:accent4>
      <a:accent5>
        <a:srgbClr val="191919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675</Words>
  <Application>Microsoft Office PowerPoint</Application>
  <PresentationFormat>On-screen Show (16:9)</PresentationFormat>
  <Paragraphs>55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Constantia</vt:lpstr>
      <vt:lpstr>Times New Roman</vt:lpstr>
      <vt:lpstr>Comfortaa</vt:lpstr>
      <vt:lpstr>Bebas Neue</vt:lpstr>
      <vt:lpstr>Arial</vt:lpstr>
      <vt:lpstr>Jomhuria</vt:lpstr>
      <vt:lpstr>Pastel Detailed Lesson Plan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CHÍNH TẢ</vt:lpstr>
      <vt:lpstr>PowerPoint Presentation</vt:lpstr>
      <vt:lpstr>BÀI TẬP</vt:lpstr>
      <vt:lpstr>BÀI TẬP</vt:lpstr>
      <vt:lpstr>BÀI TẬP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Ông ngoai</dc:title>
  <dc:creator>Acer</dc:creator>
  <cp:lastModifiedBy>Lê Bích Mai</cp:lastModifiedBy>
  <cp:revision>38</cp:revision>
  <dcterms:modified xsi:type="dcterms:W3CDTF">2021-10-26T03:27:58Z</dcterms:modified>
</cp:coreProperties>
</file>